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2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0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1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6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6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3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1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3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39AE-18F6-4BF5-A0FC-D7F530C32326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EC66-4E27-4DFA-AE9C-4C85D0ECA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1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and Objectives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eliminate the difficulties faced by Roster Manager in handling casual staff during big project. </a:t>
            </a:r>
          </a:p>
          <a:p>
            <a:r>
              <a:rPr lang="en-AU" dirty="0" smtClean="0"/>
              <a:t>To replace the paper based tracking and documentation as paper based system is not the cost effective and environment friendly.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546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Deliverables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 support in creating roster rules and  manage roster.</a:t>
            </a:r>
          </a:p>
          <a:p>
            <a:r>
              <a:rPr lang="en-AU" dirty="0" smtClean="0"/>
              <a:t>It also create availability update. </a:t>
            </a:r>
          </a:p>
          <a:p>
            <a:r>
              <a:rPr lang="en-AU" dirty="0" smtClean="0"/>
              <a:t>Manage working hours of casual staff.</a:t>
            </a:r>
          </a:p>
          <a:p>
            <a:r>
              <a:rPr lang="en-AU" dirty="0" smtClean="0"/>
              <a:t>Reduce or eliminate  paper work in the Abacus company.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5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requirement and system Requirement </a:t>
            </a:r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User requirement </a:t>
            </a:r>
            <a:endParaRPr lang="en-A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Staff </a:t>
            </a:r>
            <a:r>
              <a:rPr lang="en-US" altLang="zh-CN" dirty="0"/>
              <a:t>registered </a:t>
            </a:r>
            <a:r>
              <a:rPr lang="en-US" altLang="zh-CN" dirty="0" smtClean="0"/>
              <a:t>and account Log </a:t>
            </a:r>
            <a:r>
              <a:rPr lang="en-US" altLang="zh-CN" dirty="0"/>
              <a:t>in to your account and fill in the working hours for each day of the week</a:t>
            </a:r>
          </a:p>
          <a:p>
            <a:r>
              <a:rPr lang="en-US" altLang="zh-CN" dirty="0" smtClean="0"/>
              <a:t>Admin excess to  </a:t>
            </a:r>
            <a:r>
              <a:rPr lang="en-US" altLang="zh-CN" dirty="0"/>
              <a:t>enter the dashboard </a:t>
            </a:r>
            <a:r>
              <a:rPr lang="en-US" altLang="zh-CN" dirty="0" smtClean="0"/>
              <a:t>page</a:t>
            </a:r>
            <a:endParaRPr lang="en-US" altLang="zh-C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System requirement </a:t>
            </a:r>
            <a:endParaRPr lang="en-AU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 smtClean="0"/>
              <a:t>Functional requirement </a:t>
            </a:r>
          </a:p>
          <a:p>
            <a:r>
              <a:rPr lang="en-AU" dirty="0" smtClean="0"/>
              <a:t>Use Case Diagram </a:t>
            </a:r>
          </a:p>
          <a:p>
            <a:r>
              <a:rPr lang="en-AU" dirty="0" smtClean="0"/>
              <a:t>Non functional Requirement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4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R</a:t>
            </a:r>
            <a:r>
              <a:rPr lang="en-AU" sz="4400" dirty="0" smtClean="0"/>
              <a:t>equirement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Functional requirement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AU" dirty="0" smtClean="0"/>
              <a:t>Employer should be able to register and login/logout. </a:t>
            </a:r>
          </a:p>
          <a:p>
            <a:pPr algn="just"/>
            <a:r>
              <a:rPr lang="en-AU" dirty="0" smtClean="0"/>
              <a:t>Admin should be able to assign the job to specific staff.</a:t>
            </a:r>
          </a:p>
          <a:p>
            <a:pPr algn="just"/>
            <a:r>
              <a:rPr lang="en-AU" dirty="0" smtClean="0"/>
              <a:t>Admin should be able to change and update roster. </a:t>
            </a:r>
          </a:p>
          <a:p>
            <a:pPr algn="just"/>
            <a:r>
              <a:rPr lang="en-AU" dirty="0" smtClean="0"/>
              <a:t>Admin should be able to post available shift in the website. 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Non Functional requirement 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Reliability </a:t>
            </a:r>
          </a:p>
          <a:p>
            <a:r>
              <a:rPr lang="en-AU" dirty="0" smtClean="0"/>
              <a:t>Usability </a:t>
            </a:r>
          </a:p>
          <a:p>
            <a:r>
              <a:rPr lang="en-AU" dirty="0" smtClean="0"/>
              <a:t>Extensible </a:t>
            </a:r>
          </a:p>
          <a:p>
            <a:r>
              <a:rPr lang="en-AU" dirty="0" smtClean="0"/>
              <a:t>Adaptability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7065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46</TotalTime>
  <Words>172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Calibri Light</vt:lpstr>
      <vt:lpstr>Rockwell</vt:lpstr>
      <vt:lpstr>Wingdings</vt:lpstr>
      <vt:lpstr>Atlas</vt:lpstr>
      <vt:lpstr>Aim and Objectives </vt:lpstr>
      <vt:lpstr>Deliverables </vt:lpstr>
      <vt:lpstr>User requirement and system Requirement </vt:lpstr>
      <vt:lpstr>Requirement </vt:lpstr>
    </vt:vector>
  </TitlesOfParts>
  <Company>Randwick City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and Objectives</dc:title>
  <dc:creator>Monitor</dc:creator>
  <cp:lastModifiedBy>Monitor</cp:lastModifiedBy>
  <cp:revision>6</cp:revision>
  <dcterms:created xsi:type="dcterms:W3CDTF">2022-04-08T04:54:16Z</dcterms:created>
  <dcterms:modified xsi:type="dcterms:W3CDTF">2022-04-08T05:41:03Z</dcterms:modified>
</cp:coreProperties>
</file>