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7" r:id="rId3"/>
    <p:sldId id="257" r:id="rId4"/>
    <p:sldId id="266" r:id="rId5"/>
    <p:sldId id="268" r:id="rId6"/>
    <p:sldId id="265" r:id="rId7"/>
    <p:sldId id="264" r:id="rId8"/>
    <p:sldId id="263" r:id="rId9"/>
    <p:sldId id="262" r:id="rId10"/>
    <p:sldId id="260" r:id="rId11"/>
    <p:sldId id="258" r:id="rId12"/>
    <p:sldId id="269" r:id="rId13"/>
    <p:sldId id="27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g Maggie" initials="HM" lastIdx="5" clrIdx="0">
    <p:extLst>
      <p:ext uri="{19B8F6BF-5375-455C-9EA6-DF929625EA0E}">
        <p15:presenceInfo xmlns:p15="http://schemas.microsoft.com/office/powerpoint/2012/main" userId="ec63e80899664e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6" autoAdjust="0"/>
    <p:restoredTop sz="94660"/>
  </p:normalViewPr>
  <p:slideViewPr>
    <p:cSldViewPr snapToGrid="0">
      <p:cViewPr varScale="1">
        <p:scale>
          <a:sx n="86" d="100"/>
          <a:sy n="86" d="100"/>
        </p:scale>
        <p:origin x="4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Maggie" userId="ec63e80899664ef9" providerId="LiveId" clId="{5DB3BE6E-413B-4812-B7AC-F7B54CE115BB}"/>
    <pc:docChg chg="undo redo custSel addSld delSld modSld modMainMaster">
      <pc:chgData name="Huang Maggie" userId="ec63e80899664ef9" providerId="LiveId" clId="{5DB3BE6E-413B-4812-B7AC-F7B54CE115BB}" dt="2018-11-27T22:16:46.079" v="2560" actId="14100"/>
      <pc:docMkLst>
        <pc:docMk/>
      </pc:docMkLst>
      <pc:sldChg chg="addSp modSp setBg modAnim addCm modCm">
        <pc:chgData name="Huang Maggie" userId="ec63e80899664ef9" providerId="LiveId" clId="{5DB3BE6E-413B-4812-B7AC-F7B54CE115BB}" dt="2018-11-27T12:05:58.223" v="457"/>
        <pc:sldMkLst>
          <pc:docMk/>
          <pc:sldMk cId="479108952" sldId="256"/>
        </pc:sldMkLst>
        <pc:spChg chg="mod">
          <ac:chgData name="Huang Maggie" userId="ec63e80899664ef9" providerId="LiveId" clId="{5DB3BE6E-413B-4812-B7AC-F7B54CE115BB}" dt="2018-11-25T13:18:11.453" v="244" actId="2711"/>
          <ac:spMkLst>
            <pc:docMk/>
            <pc:sldMk cId="479108952" sldId="256"/>
            <ac:spMk id="4" creationId="{738E1AAC-FC6C-41DE-9E9F-0738E4BA0C07}"/>
          </ac:spMkLst>
        </pc:spChg>
        <pc:spChg chg="mod">
          <ac:chgData name="Huang Maggie" userId="ec63e80899664ef9" providerId="LiveId" clId="{5DB3BE6E-413B-4812-B7AC-F7B54CE115BB}" dt="2018-11-25T13:14:44.202" v="179" actId="207"/>
          <ac:spMkLst>
            <pc:docMk/>
            <pc:sldMk cId="479108952" sldId="256"/>
            <ac:spMk id="5" creationId="{BCDDD0AE-ECB0-4A73-B3AC-DF345AB890F6}"/>
          </ac:spMkLst>
        </pc:spChg>
        <pc:cxnChg chg="add mod">
          <ac:chgData name="Huang Maggie" userId="ec63e80899664ef9" providerId="LiveId" clId="{5DB3BE6E-413B-4812-B7AC-F7B54CE115BB}" dt="2018-11-25T13:14:59.850" v="180" actId="208"/>
          <ac:cxnSpMkLst>
            <pc:docMk/>
            <pc:sldMk cId="479108952" sldId="256"/>
            <ac:cxnSpMk id="3" creationId="{F0C5E874-F22B-46A8-B30F-F2AE10B9CBA4}"/>
          </ac:cxnSpMkLst>
        </pc:cxnChg>
      </pc:sldChg>
      <pc:sldChg chg="addSp modSp addCm modCm">
        <pc:chgData name="Huang Maggie" userId="ec63e80899664ef9" providerId="LiveId" clId="{5DB3BE6E-413B-4812-B7AC-F7B54CE115BB}" dt="2018-11-27T12:06:12.656" v="459"/>
        <pc:sldMkLst>
          <pc:docMk/>
          <pc:sldMk cId="2650074440" sldId="257"/>
        </pc:sldMkLst>
        <pc:spChg chg="mod">
          <ac:chgData name="Huang Maggie" userId="ec63e80899664ef9" providerId="LiveId" clId="{5DB3BE6E-413B-4812-B7AC-F7B54CE115BB}" dt="2018-11-27T11:51:45.503" v="349" actId="1076"/>
          <ac:spMkLst>
            <pc:docMk/>
            <pc:sldMk cId="2650074440" sldId="257"/>
            <ac:spMk id="2" creationId="{054EFF9C-7909-4735-BC58-5B47F50B85CF}"/>
          </ac:spMkLst>
        </pc:spChg>
        <pc:spChg chg="add mod">
          <ac:chgData name="Huang Maggie" userId="ec63e80899664ef9" providerId="LiveId" clId="{5DB3BE6E-413B-4812-B7AC-F7B54CE115BB}" dt="2018-11-25T13:19:41.475" v="302" actId="20577"/>
          <ac:spMkLst>
            <pc:docMk/>
            <pc:sldMk cId="2650074440" sldId="257"/>
            <ac:spMk id="3" creationId="{8E6C3BB1-16EB-48F5-88C4-F9B6BD0F9EDF}"/>
          </ac:spMkLst>
        </pc:spChg>
        <pc:spChg chg="add mod">
          <ac:chgData name="Huang Maggie" userId="ec63e80899664ef9" providerId="LiveId" clId="{5DB3BE6E-413B-4812-B7AC-F7B54CE115BB}" dt="2018-11-27T11:51:23.780" v="346" actId="20577"/>
          <ac:spMkLst>
            <pc:docMk/>
            <pc:sldMk cId="2650074440" sldId="257"/>
            <ac:spMk id="4" creationId="{FEB6BDE9-BDF3-439D-B9F9-CCF76913A35E}"/>
          </ac:spMkLst>
        </pc:spChg>
        <pc:spChg chg="add mod">
          <ac:chgData name="Huang Maggie" userId="ec63e80899664ef9" providerId="LiveId" clId="{5DB3BE6E-413B-4812-B7AC-F7B54CE115BB}" dt="2018-11-27T11:52:12.589" v="355" actId="1076"/>
          <ac:spMkLst>
            <pc:docMk/>
            <pc:sldMk cId="2650074440" sldId="257"/>
            <ac:spMk id="5" creationId="{084EE2F0-C51C-4E8E-899C-593B2B316B5C}"/>
          </ac:spMkLst>
        </pc:spChg>
        <pc:spChg chg="add mod">
          <ac:chgData name="Huang Maggie" userId="ec63e80899664ef9" providerId="LiveId" clId="{5DB3BE6E-413B-4812-B7AC-F7B54CE115BB}" dt="2018-11-25T13:19:17.135" v="286" actId="1076"/>
          <ac:spMkLst>
            <pc:docMk/>
            <pc:sldMk cId="2650074440" sldId="257"/>
            <ac:spMk id="6" creationId="{D17A3157-4FAF-4E3E-A459-08BFEC6EA008}"/>
          </ac:spMkLst>
        </pc:spChg>
        <pc:spChg chg="add">
          <ac:chgData name="Huang Maggie" userId="ec63e80899664ef9" providerId="LiveId" clId="{5DB3BE6E-413B-4812-B7AC-F7B54CE115BB}" dt="2018-11-25T13:19:34.251" v="287"/>
          <ac:spMkLst>
            <pc:docMk/>
            <pc:sldMk cId="2650074440" sldId="257"/>
            <ac:spMk id="7" creationId="{976F95C7-7C50-4886-9165-1D78EA4D313C}"/>
          </ac:spMkLst>
        </pc:spChg>
        <pc:spChg chg="add mod">
          <ac:chgData name="Huang Maggie" userId="ec63e80899664ef9" providerId="LiveId" clId="{5DB3BE6E-413B-4812-B7AC-F7B54CE115BB}" dt="2018-11-27T11:52:02.430" v="351" actId="1076"/>
          <ac:spMkLst>
            <pc:docMk/>
            <pc:sldMk cId="2650074440" sldId="257"/>
            <ac:spMk id="8" creationId="{AA7B722E-9E94-4438-9161-0FBC11122DC9}"/>
          </ac:spMkLst>
        </pc:spChg>
        <pc:spChg chg="add mod">
          <ac:chgData name="Huang Maggie" userId="ec63e80899664ef9" providerId="LiveId" clId="{5DB3BE6E-413B-4812-B7AC-F7B54CE115BB}" dt="2018-11-27T11:52:09.379" v="354" actId="1076"/>
          <ac:spMkLst>
            <pc:docMk/>
            <pc:sldMk cId="2650074440" sldId="257"/>
            <ac:spMk id="9" creationId="{F137DF5D-CCDA-4FF1-9C4B-49C8C169FF46}"/>
          </ac:spMkLst>
        </pc:spChg>
      </pc:sldChg>
      <pc:sldChg chg="addSp delSp modSp">
        <pc:chgData name="Huang Maggie" userId="ec63e80899664ef9" providerId="LiveId" clId="{5DB3BE6E-413B-4812-B7AC-F7B54CE115BB}" dt="2018-11-27T12:31:27.971" v="659" actId="2085"/>
        <pc:sldMkLst>
          <pc:docMk/>
          <pc:sldMk cId="2465584574" sldId="258"/>
        </pc:sldMkLst>
        <pc:spChg chg="del">
          <ac:chgData name="Huang Maggie" userId="ec63e80899664ef9" providerId="LiveId" clId="{5DB3BE6E-413B-4812-B7AC-F7B54CE115BB}" dt="2018-11-27T12:27:41.229" v="571" actId="478"/>
          <ac:spMkLst>
            <pc:docMk/>
            <pc:sldMk cId="2465584574" sldId="258"/>
            <ac:spMk id="2" creationId="{09C52526-1FEB-4D99-A1C8-5D76095FFD5C}"/>
          </ac:spMkLst>
        </pc:spChg>
        <pc:spChg chg="del">
          <ac:chgData name="Huang Maggie" userId="ec63e80899664ef9" providerId="LiveId" clId="{5DB3BE6E-413B-4812-B7AC-F7B54CE115BB}" dt="2018-11-27T12:27:41.229" v="571" actId="478"/>
          <ac:spMkLst>
            <pc:docMk/>
            <pc:sldMk cId="2465584574" sldId="258"/>
            <ac:spMk id="3" creationId="{7F22F0BB-EAC2-4B3E-89ED-8BCC6E26E4FD}"/>
          </ac:spMkLst>
        </pc:spChg>
        <pc:spChg chg="add mod">
          <ac:chgData name="Huang Maggie" userId="ec63e80899664ef9" providerId="LiveId" clId="{5DB3BE6E-413B-4812-B7AC-F7B54CE115BB}" dt="2018-11-27T12:31:27.971" v="659" actId="2085"/>
          <ac:spMkLst>
            <pc:docMk/>
            <pc:sldMk cId="2465584574" sldId="258"/>
            <ac:spMk id="4" creationId="{A2BD5C14-E10B-412E-85C4-BD6920A9F7FC}"/>
          </ac:spMkLst>
        </pc:spChg>
        <pc:picChg chg="add">
          <ac:chgData name="Huang Maggie" userId="ec63e80899664ef9" providerId="LiveId" clId="{5DB3BE6E-413B-4812-B7AC-F7B54CE115BB}" dt="2018-11-27T12:29:47.724" v="572"/>
          <ac:picMkLst>
            <pc:docMk/>
            <pc:sldMk cId="2465584574" sldId="258"/>
            <ac:picMk id="2050" creationId="{A4D1EB7E-3250-49F5-AEB2-2D3F1667AFCF}"/>
          </ac:picMkLst>
        </pc:picChg>
      </pc:sldChg>
      <pc:sldChg chg="addSp delSp modSp">
        <pc:chgData name="Huang Maggie" userId="ec63e80899664ef9" providerId="LiveId" clId="{5DB3BE6E-413B-4812-B7AC-F7B54CE115BB}" dt="2018-11-27T22:16:46.079" v="2560" actId="14100"/>
        <pc:sldMkLst>
          <pc:docMk/>
          <pc:sldMk cId="2859996886" sldId="260"/>
        </pc:sldMkLst>
        <pc:spChg chg="mod">
          <ac:chgData name="Huang Maggie" userId="ec63e80899664ef9" providerId="LiveId" clId="{5DB3BE6E-413B-4812-B7AC-F7B54CE115BB}" dt="2018-11-27T12:27:25.566" v="570" actId="14100"/>
          <ac:spMkLst>
            <pc:docMk/>
            <pc:sldMk cId="2859996886" sldId="260"/>
            <ac:spMk id="2" creationId="{CC19FCF5-0AE3-4F80-9EE8-3ECFDD38CDD3}"/>
          </ac:spMkLst>
        </pc:spChg>
        <pc:spChg chg="mod">
          <ac:chgData name="Huang Maggie" userId="ec63e80899664ef9" providerId="LiveId" clId="{5DB3BE6E-413B-4812-B7AC-F7B54CE115BB}" dt="2018-11-27T22:14:53.517" v="2542" actId="1076"/>
          <ac:spMkLst>
            <pc:docMk/>
            <pc:sldMk cId="2859996886" sldId="260"/>
            <ac:spMk id="3" creationId="{6C2C5E85-7073-4A15-A8D9-68B814CCE525}"/>
          </ac:spMkLst>
        </pc:spChg>
        <pc:spChg chg="mod">
          <ac:chgData name="Huang Maggie" userId="ec63e80899664ef9" providerId="LiveId" clId="{5DB3BE6E-413B-4812-B7AC-F7B54CE115BB}" dt="2018-11-27T22:15:00.899" v="2544" actId="1076"/>
          <ac:spMkLst>
            <pc:docMk/>
            <pc:sldMk cId="2859996886" sldId="260"/>
            <ac:spMk id="4" creationId="{81CFEABF-5F65-4212-9289-EE721E7691F8}"/>
          </ac:spMkLst>
        </pc:spChg>
        <pc:spChg chg="del mod">
          <ac:chgData name="Huang Maggie" userId="ec63e80899664ef9" providerId="LiveId" clId="{5DB3BE6E-413B-4812-B7AC-F7B54CE115BB}" dt="2018-11-27T12:23:27.656" v="505" actId="478"/>
          <ac:spMkLst>
            <pc:docMk/>
            <pc:sldMk cId="2859996886" sldId="260"/>
            <ac:spMk id="5" creationId="{20ED52A4-99A4-4AF5-A74B-52024BF69381}"/>
          </ac:spMkLst>
        </pc:spChg>
        <pc:spChg chg="add mod">
          <ac:chgData name="Huang Maggie" userId="ec63e80899664ef9" providerId="LiveId" clId="{5DB3BE6E-413B-4812-B7AC-F7B54CE115BB}" dt="2018-11-27T22:14:42.603" v="2540" actId="403"/>
          <ac:spMkLst>
            <pc:docMk/>
            <pc:sldMk cId="2859996886" sldId="260"/>
            <ac:spMk id="5" creationId="{5669BB20-63AA-4818-8355-A4B697DB11C3}"/>
          </ac:spMkLst>
        </pc:spChg>
        <pc:spChg chg="add mod">
          <ac:chgData name="Huang Maggie" userId="ec63e80899664ef9" providerId="LiveId" clId="{5DB3BE6E-413B-4812-B7AC-F7B54CE115BB}" dt="2018-11-27T22:14:49.247" v="2541" actId="1076"/>
          <ac:spMkLst>
            <pc:docMk/>
            <pc:sldMk cId="2859996886" sldId="260"/>
            <ac:spMk id="6" creationId="{DB8A74B8-5BCF-40B5-855B-8CFD43BFDD11}"/>
          </ac:spMkLst>
        </pc:spChg>
        <pc:spChg chg="add mod">
          <ac:chgData name="Huang Maggie" userId="ec63e80899664ef9" providerId="LiveId" clId="{5DB3BE6E-413B-4812-B7AC-F7B54CE115BB}" dt="2018-11-27T22:15:03.139" v="2545" actId="1076"/>
          <ac:spMkLst>
            <pc:docMk/>
            <pc:sldMk cId="2859996886" sldId="260"/>
            <ac:spMk id="7" creationId="{E25C913C-4F93-4BFC-92F5-3DF3FFA3D067}"/>
          </ac:spMkLst>
        </pc:spChg>
        <pc:spChg chg="add del mod">
          <ac:chgData name="Huang Maggie" userId="ec63e80899664ef9" providerId="LiveId" clId="{5DB3BE6E-413B-4812-B7AC-F7B54CE115BB}" dt="2018-11-27T12:20:27.092" v="496" actId="767"/>
          <ac:spMkLst>
            <pc:docMk/>
            <pc:sldMk cId="2859996886" sldId="260"/>
            <ac:spMk id="8" creationId="{D16BFBF9-541C-4180-AFC6-3C60996F3028}"/>
          </ac:spMkLst>
        </pc:spChg>
        <pc:cxnChg chg="add mod">
          <ac:chgData name="Huang Maggie" userId="ec63e80899664ef9" providerId="LiveId" clId="{5DB3BE6E-413B-4812-B7AC-F7B54CE115BB}" dt="2018-11-27T22:16:13.269" v="2547" actId="13822"/>
          <ac:cxnSpMkLst>
            <pc:docMk/>
            <pc:sldMk cId="2859996886" sldId="260"/>
            <ac:cxnSpMk id="9" creationId="{A05B5CD3-6CC1-42DC-8090-C2EF7FBB3C59}"/>
          </ac:cxnSpMkLst>
        </pc:cxnChg>
        <pc:cxnChg chg="add mod">
          <ac:chgData name="Huang Maggie" userId="ec63e80899664ef9" providerId="LiveId" clId="{5DB3BE6E-413B-4812-B7AC-F7B54CE115BB}" dt="2018-11-27T22:16:24.329" v="2550" actId="14100"/>
          <ac:cxnSpMkLst>
            <pc:docMk/>
            <pc:sldMk cId="2859996886" sldId="260"/>
            <ac:cxnSpMk id="10" creationId="{B9DA812D-948C-40A1-B659-0A683B98E52D}"/>
          </ac:cxnSpMkLst>
        </pc:cxnChg>
        <pc:cxnChg chg="add mod">
          <ac:chgData name="Huang Maggie" userId="ec63e80899664ef9" providerId="LiveId" clId="{5DB3BE6E-413B-4812-B7AC-F7B54CE115BB}" dt="2018-11-27T22:16:46.079" v="2560" actId="14100"/>
          <ac:cxnSpMkLst>
            <pc:docMk/>
            <pc:sldMk cId="2859996886" sldId="260"/>
            <ac:cxnSpMk id="12" creationId="{4ED718F9-AD0E-4CB0-A69E-D3F255D942A1}"/>
          </ac:cxnSpMkLst>
        </pc:cxnChg>
        <pc:cxnChg chg="add mod">
          <ac:chgData name="Huang Maggie" userId="ec63e80899664ef9" providerId="LiveId" clId="{5DB3BE6E-413B-4812-B7AC-F7B54CE115BB}" dt="2018-11-27T22:16:37.084" v="2557" actId="14100"/>
          <ac:cxnSpMkLst>
            <pc:docMk/>
            <pc:sldMk cId="2859996886" sldId="260"/>
            <ac:cxnSpMk id="13" creationId="{D832C334-4B04-4261-9CBC-8D8C5E48BDC3}"/>
          </ac:cxnSpMkLst>
        </pc:cxnChg>
        <pc:cxnChg chg="add mod">
          <ac:chgData name="Huang Maggie" userId="ec63e80899664ef9" providerId="LiveId" clId="{5DB3BE6E-413B-4812-B7AC-F7B54CE115BB}" dt="2018-11-27T22:16:31.838" v="2555" actId="14100"/>
          <ac:cxnSpMkLst>
            <pc:docMk/>
            <pc:sldMk cId="2859996886" sldId="260"/>
            <ac:cxnSpMk id="14" creationId="{8457ECD0-7C7E-4882-B85B-9D58B12467DD}"/>
          </ac:cxnSpMkLst>
        </pc:cxnChg>
      </pc:sldChg>
      <pc:sldChg chg="delSp modSp del delAnim modAnim">
        <pc:chgData name="Huang Maggie" userId="ec63e80899664ef9" providerId="LiveId" clId="{5DB3BE6E-413B-4812-B7AC-F7B54CE115BB}" dt="2018-11-27T14:46:04.164" v="2457" actId="2696"/>
        <pc:sldMkLst>
          <pc:docMk/>
          <pc:sldMk cId="2060141759" sldId="261"/>
        </pc:sldMkLst>
        <pc:spChg chg="del mod">
          <ac:chgData name="Huang Maggie" userId="ec63e80899664ef9" providerId="LiveId" clId="{5DB3BE6E-413B-4812-B7AC-F7B54CE115BB}" dt="2018-11-27T14:44:24.826" v="2406"/>
          <ac:spMkLst>
            <pc:docMk/>
            <pc:sldMk cId="2060141759" sldId="261"/>
            <ac:spMk id="2" creationId="{4C28576C-CBBC-4D99-B557-43F56EE2B86C}"/>
          </ac:spMkLst>
        </pc:spChg>
        <pc:spChg chg="del">
          <ac:chgData name="Huang Maggie" userId="ec63e80899664ef9" providerId="LiveId" clId="{5DB3BE6E-413B-4812-B7AC-F7B54CE115BB}" dt="2018-11-27T14:44:29.539" v="2407" actId="478"/>
          <ac:spMkLst>
            <pc:docMk/>
            <pc:sldMk cId="2060141759" sldId="261"/>
            <ac:spMk id="3" creationId="{F4762E99-C356-49B2-B4F4-9C76D7BB3A4A}"/>
          </ac:spMkLst>
        </pc:spChg>
        <pc:spChg chg="mod">
          <ac:chgData name="Huang Maggie" userId="ec63e80899664ef9" providerId="LiveId" clId="{5DB3BE6E-413B-4812-B7AC-F7B54CE115BB}" dt="2018-11-27T14:44:48.726" v="2431" actId="1076"/>
          <ac:spMkLst>
            <pc:docMk/>
            <pc:sldMk cId="2060141759" sldId="261"/>
            <ac:spMk id="4" creationId="{B6EC90D2-09BB-48D2-9362-2A2D5D13CCF6}"/>
          </ac:spMkLst>
        </pc:spChg>
      </pc:sldChg>
      <pc:sldChg chg="addCm modCm">
        <pc:chgData name="Huang Maggie" userId="ec63e80899664ef9" providerId="LiveId" clId="{5DB3BE6E-413B-4812-B7AC-F7B54CE115BB}" dt="2018-11-27T12:06:18.570" v="460"/>
        <pc:sldMkLst>
          <pc:docMk/>
          <pc:sldMk cId="850963532" sldId="266"/>
        </pc:sldMkLst>
      </pc:sldChg>
      <pc:sldChg chg="addSp modSp add addCm modCm modNotesTx">
        <pc:chgData name="Huang Maggie" userId="ec63e80899664ef9" providerId="LiveId" clId="{5DB3BE6E-413B-4812-B7AC-F7B54CE115BB}" dt="2018-11-27T16:46:38.665" v="2465" actId="20577"/>
        <pc:sldMkLst>
          <pc:docMk/>
          <pc:sldMk cId="1768270784" sldId="267"/>
        </pc:sldMkLst>
        <pc:spChg chg="add mod">
          <ac:chgData name="Huang Maggie" userId="ec63e80899664ef9" providerId="LiveId" clId="{5DB3BE6E-413B-4812-B7AC-F7B54CE115BB}" dt="2018-11-27T16:46:38.665" v="2465" actId="20577"/>
          <ac:spMkLst>
            <pc:docMk/>
            <pc:sldMk cId="1768270784" sldId="267"/>
            <ac:spMk id="2" creationId="{B59775E1-E4DD-48F6-ABDE-419A82965143}"/>
          </ac:spMkLst>
        </pc:spChg>
      </pc:sldChg>
      <pc:sldChg chg="addSp modSp add addCm modCm">
        <pc:chgData name="Huang Maggie" userId="ec63e80899664ef9" providerId="LiveId" clId="{5DB3BE6E-413B-4812-B7AC-F7B54CE115BB}" dt="2018-11-27T12:06:27.053" v="461"/>
        <pc:sldMkLst>
          <pc:docMk/>
          <pc:sldMk cId="1213435953" sldId="268"/>
        </pc:sldMkLst>
        <pc:spChg chg="add mod">
          <ac:chgData name="Huang Maggie" userId="ec63e80899664ef9" providerId="LiveId" clId="{5DB3BE6E-413B-4812-B7AC-F7B54CE115BB}" dt="2018-11-27T12:02:29.589" v="446" actId="1076"/>
          <ac:spMkLst>
            <pc:docMk/>
            <pc:sldMk cId="1213435953" sldId="268"/>
            <ac:spMk id="4" creationId="{D44B2B77-DF7A-4B1F-B877-D22F773ACFD1}"/>
          </ac:spMkLst>
        </pc:spChg>
        <pc:spChg chg="add mod">
          <ac:chgData name="Huang Maggie" userId="ec63e80899664ef9" providerId="LiveId" clId="{5DB3BE6E-413B-4812-B7AC-F7B54CE115BB}" dt="2018-11-27T12:02:29.589" v="446" actId="1076"/>
          <ac:spMkLst>
            <pc:docMk/>
            <pc:sldMk cId="1213435953" sldId="268"/>
            <ac:spMk id="6" creationId="{612FE1B1-16F8-4814-A11A-CE1582BAB524}"/>
          </ac:spMkLst>
        </pc:spChg>
        <pc:picChg chg="add mod">
          <ac:chgData name="Huang Maggie" userId="ec63e80899664ef9" providerId="LiveId" clId="{5DB3BE6E-413B-4812-B7AC-F7B54CE115BB}" dt="2018-11-27T12:02:29.589" v="446" actId="1076"/>
          <ac:picMkLst>
            <pc:docMk/>
            <pc:sldMk cId="1213435953" sldId="268"/>
            <ac:picMk id="1026" creationId="{57F08F1F-6961-4E99-8227-9AF24D7025CF}"/>
          </ac:picMkLst>
        </pc:picChg>
        <pc:cxnChg chg="add mod">
          <ac:chgData name="Huang Maggie" userId="ec63e80899664ef9" providerId="LiveId" clId="{5DB3BE6E-413B-4812-B7AC-F7B54CE115BB}" dt="2018-11-27T12:02:29.589" v="446" actId="1076"/>
          <ac:cxnSpMkLst>
            <pc:docMk/>
            <pc:sldMk cId="1213435953" sldId="268"/>
            <ac:cxnSpMk id="3" creationId="{97CEF2DC-4393-4B03-B642-2AFA1A35EE8B}"/>
          </ac:cxnSpMkLst>
        </pc:cxnChg>
      </pc:sldChg>
      <pc:sldChg chg="addSp delSp modSp add">
        <pc:chgData name="Huang Maggie" userId="ec63e80899664ef9" providerId="LiveId" clId="{5DB3BE6E-413B-4812-B7AC-F7B54CE115BB}" dt="2018-11-27T13:44:52.285" v="842" actId="1076"/>
        <pc:sldMkLst>
          <pc:docMk/>
          <pc:sldMk cId="676285221" sldId="269"/>
        </pc:sldMkLst>
        <pc:spChg chg="add del mod">
          <ac:chgData name="Huang Maggie" userId="ec63e80899664ef9" providerId="LiveId" clId="{5DB3BE6E-413B-4812-B7AC-F7B54CE115BB}" dt="2018-11-27T13:15:35.594" v="814"/>
          <ac:spMkLst>
            <pc:docMk/>
            <pc:sldMk cId="676285221" sldId="269"/>
            <ac:spMk id="6" creationId="{5C40F6D7-DFAF-4EA8-81F7-F407EF5D0E24}"/>
          </ac:spMkLst>
        </pc:spChg>
        <pc:spChg chg="add mod">
          <ac:chgData name="Huang Maggie" userId="ec63e80899664ef9" providerId="LiveId" clId="{5DB3BE6E-413B-4812-B7AC-F7B54CE115BB}" dt="2018-11-27T13:44:52.285" v="842" actId="1076"/>
          <ac:spMkLst>
            <pc:docMk/>
            <pc:sldMk cId="676285221" sldId="269"/>
            <ac:spMk id="25" creationId="{8A5232FA-2188-4055-9608-CD19EAEC04F2}"/>
          </ac:spMkLst>
        </pc:spChg>
        <pc:picChg chg="add mod">
          <ac:chgData name="Huang Maggie" userId="ec63e80899664ef9" providerId="LiveId" clId="{5DB3BE6E-413B-4812-B7AC-F7B54CE115BB}" dt="2018-11-27T13:15:22.270" v="811" actId="1076"/>
          <ac:picMkLst>
            <pc:docMk/>
            <pc:sldMk cId="676285221" sldId="269"/>
            <ac:picMk id="3" creationId="{C7545299-4813-4745-B6C2-87D16C51F32A}"/>
          </ac:picMkLst>
        </pc:picChg>
        <pc:picChg chg="add mod modCrop">
          <ac:chgData name="Huang Maggie" userId="ec63e80899664ef9" providerId="LiveId" clId="{5DB3BE6E-413B-4812-B7AC-F7B54CE115BB}" dt="2018-11-27T13:15:20.541" v="810" actId="1076"/>
          <ac:picMkLst>
            <pc:docMk/>
            <pc:sldMk cId="676285221" sldId="269"/>
            <ac:picMk id="5" creationId="{99C107BB-E549-492B-AA8B-21092EB8F552}"/>
          </ac:picMkLst>
        </pc:picChg>
        <pc:picChg chg="add mod">
          <ac:chgData name="Huang Maggie" userId="ec63e80899664ef9" providerId="LiveId" clId="{5DB3BE6E-413B-4812-B7AC-F7B54CE115BB}" dt="2018-11-27T13:21:27.990" v="835" actId="14100"/>
          <ac:picMkLst>
            <pc:docMk/>
            <pc:sldMk cId="676285221" sldId="269"/>
            <ac:picMk id="8" creationId="{9F818F2C-19BE-49F9-BE65-CB11348AE74C}"/>
          </ac:picMkLst>
        </pc:picChg>
        <pc:cxnChg chg="add mod">
          <ac:chgData name="Huang Maggie" userId="ec63e80899664ef9" providerId="LiveId" clId="{5DB3BE6E-413B-4812-B7AC-F7B54CE115BB}" dt="2018-11-27T13:19:41.020" v="818" actId="208"/>
          <ac:cxnSpMkLst>
            <pc:docMk/>
            <pc:sldMk cId="676285221" sldId="269"/>
            <ac:cxnSpMk id="10" creationId="{F13442EB-8C8C-4D73-AA22-F1A8EDD71B50}"/>
          </ac:cxnSpMkLst>
        </pc:cxnChg>
        <pc:cxnChg chg="add mod">
          <ac:chgData name="Huang Maggie" userId="ec63e80899664ef9" providerId="LiveId" clId="{5DB3BE6E-413B-4812-B7AC-F7B54CE115BB}" dt="2018-11-27T13:21:31.616" v="836" actId="14100"/>
          <ac:cxnSpMkLst>
            <pc:docMk/>
            <pc:sldMk cId="676285221" sldId="269"/>
            <ac:cxnSpMk id="12" creationId="{BE7F982B-570E-40B6-BEC4-E1440B2BE8BB}"/>
          </ac:cxnSpMkLst>
        </pc:cxnChg>
      </pc:sldChg>
      <pc:sldChg chg="addSp delSp modSp add">
        <pc:chgData name="Huang Maggie" userId="ec63e80899664ef9" providerId="LiveId" clId="{5DB3BE6E-413B-4812-B7AC-F7B54CE115BB}" dt="2018-11-27T14:42:52.044" v="2403" actId="2711"/>
        <pc:sldMkLst>
          <pc:docMk/>
          <pc:sldMk cId="1338361041" sldId="270"/>
        </pc:sldMkLst>
        <pc:spChg chg="add mod">
          <ac:chgData name="Huang Maggie" userId="ec63e80899664ef9" providerId="LiveId" clId="{5DB3BE6E-413B-4812-B7AC-F7B54CE115BB}" dt="2018-11-27T14:40:03.369" v="1147" actId="11529"/>
          <ac:spMkLst>
            <pc:docMk/>
            <pc:sldMk cId="1338361041" sldId="270"/>
            <ac:spMk id="8" creationId="{D685580C-F7B8-4D8E-B5BF-0B1E16F65EF7}"/>
          </ac:spMkLst>
        </pc:spChg>
        <pc:spChg chg="add del mod">
          <ac:chgData name="Huang Maggie" userId="ec63e80899664ef9" providerId="LiveId" clId="{5DB3BE6E-413B-4812-B7AC-F7B54CE115BB}" dt="2018-11-27T14:40:18.978" v="1174" actId="478"/>
          <ac:spMkLst>
            <pc:docMk/>
            <pc:sldMk cId="1338361041" sldId="270"/>
            <ac:spMk id="9" creationId="{90D65872-76E2-4A7C-8A25-2843EB03A748}"/>
          </ac:spMkLst>
        </pc:spChg>
        <pc:spChg chg="add mod">
          <ac:chgData name="Huang Maggie" userId="ec63e80899664ef9" providerId="LiveId" clId="{5DB3BE6E-413B-4812-B7AC-F7B54CE115BB}" dt="2018-11-27T14:40:27.313" v="1261" actId="1037"/>
          <ac:spMkLst>
            <pc:docMk/>
            <pc:sldMk cId="1338361041" sldId="270"/>
            <ac:spMk id="10" creationId="{82D8E640-2E91-4F23-9594-51ACC19B9D54}"/>
          </ac:spMkLst>
        </pc:spChg>
        <pc:spChg chg="add mod">
          <ac:chgData name="Huang Maggie" userId="ec63e80899664ef9" providerId="LiveId" clId="{5DB3BE6E-413B-4812-B7AC-F7B54CE115BB}" dt="2018-11-27T14:40:30.018" v="1271" actId="1035"/>
          <ac:spMkLst>
            <pc:docMk/>
            <pc:sldMk cId="1338361041" sldId="270"/>
            <ac:spMk id="11" creationId="{BAFC0E20-667F-4F9A-BB81-5B59F204E450}"/>
          </ac:spMkLst>
        </pc:spChg>
        <pc:spChg chg="add mod">
          <ac:chgData name="Huang Maggie" userId="ec63e80899664ef9" providerId="LiveId" clId="{5DB3BE6E-413B-4812-B7AC-F7B54CE115BB}" dt="2018-11-27T14:40:35.903" v="1334" actId="1037"/>
          <ac:spMkLst>
            <pc:docMk/>
            <pc:sldMk cId="1338361041" sldId="270"/>
            <ac:spMk id="12" creationId="{99839D29-9859-417B-BA24-CB7DF162955E}"/>
          </ac:spMkLst>
        </pc:spChg>
        <pc:spChg chg="add mod">
          <ac:chgData name="Huang Maggie" userId="ec63e80899664ef9" providerId="LiveId" clId="{5DB3BE6E-413B-4812-B7AC-F7B54CE115BB}" dt="2018-11-27T14:40:42.843" v="1416" actId="1035"/>
          <ac:spMkLst>
            <pc:docMk/>
            <pc:sldMk cId="1338361041" sldId="270"/>
            <ac:spMk id="13" creationId="{FF9483B5-F701-4607-BBB3-5D856E9B6215}"/>
          </ac:spMkLst>
        </pc:spChg>
        <pc:spChg chg="add mod">
          <ac:chgData name="Huang Maggie" userId="ec63e80899664ef9" providerId="LiveId" clId="{5DB3BE6E-413B-4812-B7AC-F7B54CE115BB}" dt="2018-11-27T14:40:50.051" v="1503" actId="1035"/>
          <ac:spMkLst>
            <pc:docMk/>
            <pc:sldMk cId="1338361041" sldId="270"/>
            <ac:spMk id="14" creationId="{11A3C42D-251B-44A6-9864-33676CE8F5CC}"/>
          </ac:spMkLst>
        </pc:spChg>
        <pc:spChg chg="add mod">
          <ac:chgData name="Huang Maggie" userId="ec63e80899664ef9" providerId="LiveId" clId="{5DB3BE6E-413B-4812-B7AC-F7B54CE115BB}" dt="2018-11-27T14:40:53.849" v="1557" actId="1037"/>
          <ac:spMkLst>
            <pc:docMk/>
            <pc:sldMk cId="1338361041" sldId="270"/>
            <ac:spMk id="15" creationId="{38DAB8DB-F5FF-4F62-B261-16C21D612D8E}"/>
          </ac:spMkLst>
        </pc:spChg>
        <pc:spChg chg="add">
          <ac:chgData name="Huang Maggie" userId="ec63e80899664ef9" providerId="LiveId" clId="{5DB3BE6E-413B-4812-B7AC-F7B54CE115BB}" dt="2018-11-27T14:40:06.004" v="1155"/>
          <ac:spMkLst>
            <pc:docMk/>
            <pc:sldMk cId="1338361041" sldId="270"/>
            <ac:spMk id="16" creationId="{B2BA835C-0F59-45A4-955A-6176A4F8E4F3}"/>
          </ac:spMkLst>
        </pc:spChg>
        <pc:spChg chg="add mod">
          <ac:chgData name="Huang Maggie" userId="ec63e80899664ef9" providerId="LiveId" clId="{5DB3BE6E-413B-4812-B7AC-F7B54CE115BB}" dt="2018-11-27T14:41:00.232" v="1605" actId="1035"/>
          <ac:spMkLst>
            <pc:docMk/>
            <pc:sldMk cId="1338361041" sldId="270"/>
            <ac:spMk id="17" creationId="{03659EA7-8BF8-441B-9ACA-32EA330FDC70}"/>
          </ac:spMkLst>
        </pc:spChg>
        <pc:spChg chg="add mod">
          <ac:chgData name="Huang Maggie" userId="ec63e80899664ef9" providerId="LiveId" clId="{5DB3BE6E-413B-4812-B7AC-F7B54CE115BB}" dt="2018-11-27T14:41:06.584" v="1712" actId="1037"/>
          <ac:spMkLst>
            <pc:docMk/>
            <pc:sldMk cId="1338361041" sldId="270"/>
            <ac:spMk id="18" creationId="{0C4799D9-4C8A-413B-8339-73758E77BAD3}"/>
          </ac:spMkLst>
        </pc:spChg>
        <pc:spChg chg="add mod">
          <ac:chgData name="Huang Maggie" userId="ec63e80899664ef9" providerId="LiveId" clId="{5DB3BE6E-413B-4812-B7AC-F7B54CE115BB}" dt="2018-11-27T14:41:16.884" v="1860" actId="1037"/>
          <ac:spMkLst>
            <pc:docMk/>
            <pc:sldMk cId="1338361041" sldId="270"/>
            <ac:spMk id="19" creationId="{F6FB7808-1F73-45FF-975D-E167F1397BDB}"/>
          </ac:spMkLst>
        </pc:spChg>
        <pc:spChg chg="add mod">
          <ac:chgData name="Huang Maggie" userId="ec63e80899664ef9" providerId="LiveId" clId="{5DB3BE6E-413B-4812-B7AC-F7B54CE115BB}" dt="2018-11-27T14:41:24.850" v="1992" actId="1035"/>
          <ac:spMkLst>
            <pc:docMk/>
            <pc:sldMk cId="1338361041" sldId="270"/>
            <ac:spMk id="20" creationId="{37991006-5ACF-4885-9938-731E26C9A550}"/>
          </ac:spMkLst>
        </pc:spChg>
        <pc:spChg chg="add mod">
          <ac:chgData name="Huang Maggie" userId="ec63e80899664ef9" providerId="LiveId" clId="{5DB3BE6E-413B-4812-B7AC-F7B54CE115BB}" dt="2018-11-27T14:41:31.568" v="2100" actId="1035"/>
          <ac:spMkLst>
            <pc:docMk/>
            <pc:sldMk cId="1338361041" sldId="270"/>
            <ac:spMk id="21" creationId="{8D11DDDC-3E33-4B88-B0F9-C55379BB32EC}"/>
          </ac:spMkLst>
        </pc:spChg>
        <pc:spChg chg="add del">
          <ac:chgData name="Huang Maggie" userId="ec63e80899664ef9" providerId="LiveId" clId="{5DB3BE6E-413B-4812-B7AC-F7B54CE115BB}" dt="2018-11-27T14:40:10.876" v="1172"/>
          <ac:spMkLst>
            <pc:docMk/>
            <pc:sldMk cId="1338361041" sldId="270"/>
            <ac:spMk id="22" creationId="{5BD06C0B-06EE-407C-ADC8-BB83C803D7B8}"/>
          </ac:spMkLst>
        </pc:spChg>
        <pc:spChg chg="add del">
          <ac:chgData name="Huang Maggie" userId="ec63e80899664ef9" providerId="LiveId" clId="{5DB3BE6E-413B-4812-B7AC-F7B54CE115BB}" dt="2018-11-27T14:40:10.583" v="1171"/>
          <ac:spMkLst>
            <pc:docMk/>
            <pc:sldMk cId="1338361041" sldId="270"/>
            <ac:spMk id="23" creationId="{6636A644-23B3-408A-B817-3CDEA8F0AF2B}"/>
          </ac:spMkLst>
        </pc:spChg>
        <pc:spChg chg="add del">
          <ac:chgData name="Huang Maggie" userId="ec63e80899664ef9" providerId="LiveId" clId="{5DB3BE6E-413B-4812-B7AC-F7B54CE115BB}" dt="2018-11-27T14:40:10.418" v="1170"/>
          <ac:spMkLst>
            <pc:docMk/>
            <pc:sldMk cId="1338361041" sldId="270"/>
            <ac:spMk id="24" creationId="{28827CD1-85B1-4430-A1AA-4F70772EEF7D}"/>
          </ac:spMkLst>
        </pc:spChg>
        <pc:spChg chg="add del">
          <ac:chgData name="Huang Maggie" userId="ec63e80899664ef9" providerId="LiveId" clId="{5DB3BE6E-413B-4812-B7AC-F7B54CE115BB}" dt="2018-11-27T14:40:10.240" v="1169"/>
          <ac:spMkLst>
            <pc:docMk/>
            <pc:sldMk cId="1338361041" sldId="270"/>
            <ac:spMk id="25" creationId="{8A5E56CA-F33D-4216-8128-D58A817D681A}"/>
          </ac:spMkLst>
        </pc:spChg>
        <pc:spChg chg="add del">
          <ac:chgData name="Huang Maggie" userId="ec63e80899664ef9" providerId="LiveId" clId="{5DB3BE6E-413B-4812-B7AC-F7B54CE115BB}" dt="2018-11-27T14:40:09.556" v="1168"/>
          <ac:spMkLst>
            <pc:docMk/>
            <pc:sldMk cId="1338361041" sldId="270"/>
            <ac:spMk id="26" creationId="{D452D734-FE7C-4CDF-8840-18120F68A372}"/>
          </ac:spMkLst>
        </pc:spChg>
        <pc:spChg chg="add del">
          <ac:chgData name="Huang Maggie" userId="ec63e80899664ef9" providerId="LiveId" clId="{5DB3BE6E-413B-4812-B7AC-F7B54CE115BB}" dt="2018-11-27T14:40:09.287" v="1167"/>
          <ac:spMkLst>
            <pc:docMk/>
            <pc:sldMk cId="1338361041" sldId="270"/>
            <ac:spMk id="27" creationId="{FC7F7C9E-8A0D-44CF-ABB0-6947A95A4D14}"/>
          </ac:spMkLst>
        </pc:spChg>
        <pc:spChg chg="add mod">
          <ac:chgData name="Huang Maggie" userId="ec63e80899664ef9" providerId="LiveId" clId="{5DB3BE6E-413B-4812-B7AC-F7B54CE115BB}" dt="2018-11-27T14:42:01.491" v="2242" actId="1036"/>
          <ac:spMkLst>
            <pc:docMk/>
            <pc:sldMk cId="1338361041" sldId="270"/>
            <ac:spMk id="28" creationId="{DA8ABF87-5675-4DDC-B475-16AE06C30819}"/>
          </ac:spMkLst>
        </pc:spChg>
        <pc:spChg chg="add mod">
          <ac:chgData name="Huang Maggie" userId="ec63e80899664ef9" providerId="LiveId" clId="{5DB3BE6E-413B-4812-B7AC-F7B54CE115BB}" dt="2018-11-27T14:42:04.996" v="2276" actId="1035"/>
          <ac:spMkLst>
            <pc:docMk/>
            <pc:sldMk cId="1338361041" sldId="270"/>
            <ac:spMk id="29" creationId="{C14C6C0F-66A9-43D4-8E25-A78B8C6347B5}"/>
          </ac:spMkLst>
        </pc:spChg>
        <pc:spChg chg="add mod">
          <ac:chgData name="Huang Maggie" userId="ec63e80899664ef9" providerId="LiveId" clId="{5DB3BE6E-413B-4812-B7AC-F7B54CE115BB}" dt="2018-11-27T14:42:08.419" v="2301" actId="1035"/>
          <ac:spMkLst>
            <pc:docMk/>
            <pc:sldMk cId="1338361041" sldId="270"/>
            <ac:spMk id="30" creationId="{1DBF40ED-C9EA-4C5A-9CB2-20FFD800E1E4}"/>
          </ac:spMkLst>
        </pc:spChg>
        <pc:spChg chg="add mod">
          <ac:chgData name="Huang Maggie" userId="ec63e80899664ef9" providerId="LiveId" clId="{5DB3BE6E-413B-4812-B7AC-F7B54CE115BB}" dt="2018-11-27T14:42:16.286" v="2383" actId="1035"/>
          <ac:spMkLst>
            <pc:docMk/>
            <pc:sldMk cId="1338361041" sldId="270"/>
            <ac:spMk id="31" creationId="{CC673D8A-C602-43B2-B896-76803F0F9A6D}"/>
          </ac:spMkLst>
        </pc:spChg>
        <pc:spChg chg="add mod">
          <ac:chgData name="Huang Maggie" userId="ec63e80899664ef9" providerId="LiveId" clId="{5DB3BE6E-413B-4812-B7AC-F7B54CE115BB}" dt="2018-11-27T14:41:52.286" v="2154" actId="1035"/>
          <ac:spMkLst>
            <pc:docMk/>
            <pc:sldMk cId="1338361041" sldId="270"/>
            <ac:spMk id="32" creationId="{9021E7FE-86E6-46AC-99D8-927E5C1E9802}"/>
          </ac:spMkLst>
        </pc:spChg>
        <pc:spChg chg="add mod">
          <ac:chgData name="Huang Maggie" userId="ec63e80899664ef9" providerId="LiveId" clId="{5DB3BE6E-413B-4812-B7AC-F7B54CE115BB}" dt="2018-11-27T14:42:52.044" v="2403" actId="2711"/>
          <ac:spMkLst>
            <pc:docMk/>
            <pc:sldMk cId="1338361041" sldId="270"/>
            <ac:spMk id="34" creationId="{E75AACFF-9AB9-4FB4-B6FF-2AF83F5AB7BB}"/>
          </ac:spMkLst>
        </pc:spChg>
        <pc:picChg chg="add mod">
          <ac:chgData name="Huang Maggie" userId="ec63e80899664ef9" providerId="LiveId" clId="{5DB3BE6E-413B-4812-B7AC-F7B54CE115BB}" dt="2018-11-27T14:39:11.345" v="1143" actId="14100"/>
          <ac:picMkLst>
            <pc:docMk/>
            <pc:sldMk cId="1338361041" sldId="270"/>
            <ac:picMk id="3" creationId="{794C4415-C12A-4658-9BB6-A391D9361F69}"/>
          </ac:picMkLst>
        </pc:picChg>
        <pc:picChg chg="add mod modCrop">
          <ac:chgData name="Huang Maggie" userId="ec63e80899664ef9" providerId="LiveId" clId="{5DB3BE6E-413B-4812-B7AC-F7B54CE115BB}" dt="2018-11-27T14:37:21.582" v="851" actId="1076"/>
          <ac:picMkLst>
            <pc:docMk/>
            <pc:sldMk cId="1338361041" sldId="270"/>
            <ac:picMk id="5" creationId="{51373601-6ECE-4EC2-878A-4B03C8E69DCB}"/>
          </ac:picMkLst>
        </pc:picChg>
        <pc:cxnChg chg="add mod">
          <ac:chgData name="Huang Maggie" userId="ec63e80899664ef9" providerId="LiveId" clId="{5DB3BE6E-413B-4812-B7AC-F7B54CE115BB}" dt="2018-11-27T14:39:32.229" v="1146" actId="13822"/>
          <ac:cxnSpMkLst>
            <pc:docMk/>
            <pc:sldMk cId="1338361041" sldId="270"/>
            <ac:cxnSpMk id="7" creationId="{DEF62541-6156-4801-9BA0-EE0DD311D996}"/>
          </ac:cxnSpMkLst>
        </pc:cxnChg>
        <pc:cxnChg chg="add mod">
          <ac:chgData name="Huang Maggie" userId="ec63e80899664ef9" providerId="LiveId" clId="{5DB3BE6E-413B-4812-B7AC-F7B54CE115BB}" dt="2018-11-27T14:42:34.016" v="2385" actId="1076"/>
          <ac:cxnSpMkLst>
            <pc:docMk/>
            <pc:sldMk cId="1338361041" sldId="270"/>
            <ac:cxnSpMk id="33" creationId="{05B1021F-D9F2-41E5-9AEA-0F7818610CE0}"/>
          </ac:cxnSpMkLst>
        </pc:cxnChg>
      </pc:sldChg>
      <pc:sldChg chg="addSp modSp add">
        <pc:chgData name="Huang Maggie" userId="ec63e80899664ef9" providerId="LiveId" clId="{5DB3BE6E-413B-4812-B7AC-F7B54CE115BB}" dt="2018-11-27T14:46:11.707" v="2461" actId="403"/>
        <pc:sldMkLst>
          <pc:docMk/>
          <pc:sldMk cId="2756171488" sldId="271"/>
        </pc:sldMkLst>
        <pc:spChg chg="add mod">
          <ac:chgData name="Huang Maggie" userId="ec63e80899664ef9" providerId="LiveId" clId="{5DB3BE6E-413B-4812-B7AC-F7B54CE115BB}" dt="2018-11-27T14:46:11.707" v="2461" actId="403"/>
          <ac:spMkLst>
            <pc:docMk/>
            <pc:sldMk cId="2756171488" sldId="271"/>
            <ac:spMk id="2" creationId="{F01905D4-7F63-43D0-BEB8-5F0D00048826}"/>
          </ac:spMkLst>
        </pc:spChg>
      </pc:sldChg>
      <pc:sldChg chg="addSp delSp modSp add del">
        <pc:chgData name="Huang Maggie" userId="ec63e80899664ef9" providerId="LiveId" clId="{5DB3BE6E-413B-4812-B7AC-F7B54CE115BB}" dt="2018-11-27T22:02:15.461" v="2483"/>
        <pc:sldMkLst>
          <pc:docMk/>
          <pc:sldMk cId="1875535951" sldId="272"/>
        </pc:sldMkLst>
        <pc:picChg chg="add del mod">
          <ac:chgData name="Huang Maggie" userId="ec63e80899664ef9" providerId="LiveId" clId="{5DB3BE6E-413B-4812-B7AC-F7B54CE115BB}" dt="2018-11-27T22:02:14.355" v="2482"/>
          <ac:picMkLst>
            <pc:docMk/>
            <pc:sldMk cId="1875535951" sldId="272"/>
            <ac:picMk id="1026" creationId="{F7D04C74-71FC-4A17-9A7C-C669F4523574}"/>
          </ac:picMkLst>
        </pc:picChg>
        <pc:picChg chg="add del">
          <ac:chgData name="Huang Maggie" userId="ec63e80899664ef9" providerId="LiveId" clId="{5DB3BE6E-413B-4812-B7AC-F7B54CE115BB}" dt="2018-11-27T22:02:10.821" v="2477"/>
          <ac:picMkLst>
            <pc:docMk/>
            <pc:sldMk cId="1875535951" sldId="272"/>
            <ac:picMk id="1027" creationId="{19A13283-0408-48EB-9EFA-A147C131D916}"/>
          </ac:picMkLst>
        </pc:picChg>
      </pc:sldChg>
      <pc:sldMasterChg chg="setBg modSldLayout">
        <pc:chgData name="Huang Maggie" userId="ec63e80899664ef9" providerId="LiveId" clId="{5DB3BE6E-413B-4812-B7AC-F7B54CE115BB}" dt="2018-11-25T13:15:56.128" v="188"/>
        <pc:sldMasterMkLst>
          <pc:docMk/>
          <pc:sldMasterMk cId="1134749067" sldId="2147483648"/>
        </pc:sldMasterMkLst>
        <pc:sldLayoutChg chg="setBg">
          <pc:chgData name="Huang Maggie" userId="ec63e80899664ef9" providerId="LiveId" clId="{5DB3BE6E-413B-4812-B7AC-F7B54CE115BB}" dt="2018-11-25T13:15:56.128" v="188"/>
          <pc:sldLayoutMkLst>
            <pc:docMk/>
            <pc:sldMasterMk cId="1134749067" sldId="2147483648"/>
            <pc:sldLayoutMk cId="521641433" sldId="2147483649"/>
          </pc:sldLayoutMkLst>
        </pc:sldLayoutChg>
        <pc:sldLayoutChg chg="setBg">
          <pc:chgData name="Huang Maggie" userId="ec63e80899664ef9" providerId="LiveId" clId="{5DB3BE6E-413B-4812-B7AC-F7B54CE115BB}" dt="2018-11-25T13:15:56.128" v="188"/>
          <pc:sldLayoutMkLst>
            <pc:docMk/>
            <pc:sldMasterMk cId="1134749067" sldId="2147483648"/>
            <pc:sldLayoutMk cId="814084932" sldId="2147483650"/>
          </pc:sldLayoutMkLst>
        </pc:sldLayoutChg>
        <pc:sldLayoutChg chg="setBg">
          <pc:chgData name="Huang Maggie" userId="ec63e80899664ef9" providerId="LiveId" clId="{5DB3BE6E-413B-4812-B7AC-F7B54CE115BB}" dt="2018-11-25T13:15:56.128" v="188"/>
          <pc:sldLayoutMkLst>
            <pc:docMk/>
            <pc:sldMasterMk cId="1134749067" sldId="2147483648"/>
            <pc:sldLayoutMk cId="1910951899" sldId="2147483651"/>
          </pc:sldLayoutMkLst>
        </pc:sldLayoutChg>
        <pc:sldLayoutChg chg="setBg">
          <pc:chgData name="Huang Maggie" userId="ec63e80899664ef9" providerId="LiveId" clId="{5DB3BE6E-413B-4812-B7AC-F7B54CE115BB}" dt="2018-11-25T13:15:56.128" v="188"/>
          <pc:sldLayoutMkLst>
            <pc:docMk/>
            <pc:sldMasterMk cId="1134749067" sldId="2147483648"/>
            <pc:sldLayoutMk cId="4063856860" sldId="2147483652"/>
          </pc:sldLayoutMkLst>
        </pc:sldLayoutChg>
        <pc:sldLayoutChg chg="setBg">
          <pc:chgData name="Huang Maggie" userId="ec63e80899664ef9" providerId="LiveId" clId="{5DB3BE6E-413B-4812-B7AC-F7B54CE115BB}" dt="2018-11-25T13:15:56.128" v="188"/>
          <pc:sldLayoutMkLst>
            <pc:docMk/>
            <pc:sldMasterMk cId="1134749067" sldId="2147483648"/>
            <pc:sldLayoutMk cId="747263517" sldId="2147483653"/>
          </pc:sldLayoutMkLst>
        </pc:sldLayoutChg>
        <pc:sldLayoutChg chg="setBg">
          <pc:chgData name="Huang Maggie" userId="ec63e80899664ef9" providerId="LiveId" clId="{5DB3BE6E-413B-4812-B7AC-F7B54CE115BB}" dt="2018-11-25T13:15:56.128" v="188"/>
          <pc:sldLayoutMkLst>
            <pc:docMk/>
            <pc:sldMasterMk cId="1134749067" sldId="2147483648"/>
            <pc:sldLayoutMk cId="1167210371" sldId="2147483654"/>
          </pc:sldLayoutMkLst>
        </pc:sldLayoutChg>
        <pc:sldLayoutChg chg="setBg">
          <pc:chgData name="Huang Maggie" userId="ec63e80899664ef9" providerId="LiveId" clId="{5DB3BE6E-413B-4812-B7AC-F7B54CE115BB}" dt="2018-11-25T13:15:56.128" v="188"/>
          <pc:sldLayoutMkLst>
            <pc:docMk/>
            <pc:sldMasterMk cId="1134749067" sldId="2147483648"/>
            <pc:sldLayoutMk cId="1353237498" sldId="2147483655"/>
          </pc:sldLayoutMkLst>
        </pc:sldLayoutChg>
        <pc:sldLayoutChg chg="setBg">
          <pc:chgData name="Huang Maggie" userId="ec63e80899664ef9" providerId="LiveId" clId="{5DB3BE6E-413B-4812-B7AC-F7B54CE115BB}" dt="2018-11-25T13:15:56.128" v="188"/>
          <pc:sldLayoutMkLst>
            <pc:docMk/>
            <pc:sldMasterMk cId="1134749067" sldId="2147483648"/>
            <pc:sldLayoutMk cId="2395299437" sldId="2147483656"/>
          </pc:sldLayoutMkLst>
        </pc:sldLayoutChg>
        <pc:sldLayoutChg chg="setBg">
          <pc:chgData name="Huang Maggie" userId="ec63e80899664ef9" providerId="LiveId" clId="{5DB3BE6E-413B-4812-B7AC-F7B54CE115BB}" dt="2018-11-25T13:15:56.128" v="188"/>
          <pc:sldLayoutMkLst>
            <pc:docMk/>
            <pc:sldMasterMk cId="1134749067" sldId="2147483648"/>
            <pc:sldLayoutMk cId="3031575455" sldId="2147483657"/>
          </pc:sldLayoutMkLst>
        </pc:sldLayoutChg>
        <pc:sldLayoutChg chg="setBg">
          <pc:chgData name="Huang Maggie" userId="ec63e80899664ef9" providerId="LiveId" clId="{5DB3BE6E-413B-4812-B7AC-F7B54CE115BB}" dt="2018-11-25T13:15:56.128" v="188"/>
          <pc:sldLayoutMkLst>
            <pc:docMk/>
            <pc:sldMasterMk cId="1134749067" sldId="2147483648"/>
            <pc:sldLayoutMk cId="2501677628" sldId="2147483658"/>
          </pc:sldLayoutMkLst>
        </pc:sldLayoutChg>
        <pc:sldLayoutChg chg="setBg">
          <pc:chgData name="Huang Maggie" userId="ec63e80899664ef9" providerId="LiveId" clId="{5DB3BE6E-413B-4812-B7AC-F7B54CE115BB}" dt="2018-11-25T13:15:56.128" v="188"/>
          <pc:sldLayoutMkLst>
            <pc:docMk/>
            <pc:sldMasterMk cId="1134749067" sldId="2147483648"/>
            <pc:sldLayoutMk cId="102819254" sldId="214748365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Maggie%20Huang\Desktop\Chemistry\quantum_do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ggie%20Huang\Desktop\Chemistry\quantum_do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ggie%20Huang\Desktop\Chemistry\quantum_do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aggie%20Huang\Desktop\Chemistry\quantum_do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aggie%20Huang\Desktop\Chemistry\quantum_do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r>
              <a:rPr lang="en-US"/>
              <a:t>Relationship between time and frequency</a:t>
            </a:r>
            <a:endParaRPr lang="zh-CN"/>
          </a:p>
        </c:rich>
      </c:tx>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zh-CN"/>
        </a:p>
      </c:txPr>
    </c:title>
    <c:autoTitleDeleted val="0"/>
    <c:plotArea>
      <c:layout/>
      <c:scatterChart>
        <c:scatterStyle val="lineMarker"/>
        <c:varyColors val="0"/>
        <c:ser>
          <c:idx val="0"/>
          <c:order val="0"/>
          <c:spPr>
            <a:ln w="25400" cap="rnd">
              <a:noFill/>
              <a:round/>
            </a:ln>
            <a:effectLst/>
          </c:spPr>
          <c:marker>
            <c:symbol val="circle"/>
            <c:size val="5"/>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c:spPr>
          </c:marker>
          <c:trendline>
            <c:spPr>
              <a:ln w="9525" cap="rnd">
                <a:solidFill>
                  <a:schemeClr val="accent4"/>
                </a:solidFill>
              </a:ln>
              <a:effectLst/>
            </c:spPr>
            <c:trendlineType val="linear"/>
            <c:dispRSqr val="0"/>
            <c:dispEq val="0"/>
          </c:trendline>
          <c:trendline>
            <c:spPr>
              <a:ln w="9525" cap="rnd">
                <a:solidFill>
                  <a:schemeClr val="accent4"/>
                </a:solidFill>
              </a:ln>
              <a:effectLst/>
            </c:spPr>
            <c:trendlineType val="linear"/>
            <c:dispRSqr val="0"/>
            <c:dispEq val="0"/>
          </c:trendline>
          <c:xVal>
            <c:numRef>
              <c:f>Sheet1!$B$3:$K$3</c:f>
              <c:numCache>
                <c:formatCode>General</c:formatCode>
                <c:ptCount val="10"/>
                <c:pt idx="0">
                  <c:v>8</c:v>
                </c:pt>
                <c:pt idx="1">
                  <c:v>16</c:v>
                </c:pt>
                <c:pt idx="2">
                  <c:v>24</c:v>
                </c:pt>
                <c:pt idx="3">
                  <c:v>32</c:v>
                </c:pt>
                <c:pt idx="4">
                  <c:v>40</c:v>
                </c:pt>
                <c:pt idx="5">
                  <c:v>50</c:v>
                </c:pt>
                <c:pt idx="6">
                  <c:v>65</c:v>
                </c:pt>
                <c:pt idx="7">
                  <c:v>85</c:v>
                </c:pt>
                <c:pt idx="8">
                  <c:v>110</c:v>
                </c:pt>
                <c:pt idx="9">
                  <c:v>140</c:v>
                </c:pt>
              </c:numCache>
            </c:numRef>
          </c:xVal>
          <c:yVal>
            <c:numRef>
              <c:f>Sheet1!$B$5:$K$5</c:f>
              <c:numCache>
                <c:formatCode>General</c:formatCode>
                <c:ptCount val="10"/>
                <c:pt idx="0">
                  <c:v>612244897959183.63</c:v>
                </c:pt>
                <c:pt idx="1">
                  <c:v>590551181102362.25</c:v>
                </c:pt>
                <c:pt idx="2">
                  <c:v>582524271844660.13</c:v>
                </c:pt>
                <c:pt idx="3">
                  <c:v>576923076923076.88</c:v>
                </c:pt>
                <c:pt idx="4">
                  <c:v>568181818181818.25</c:v>
                </c:pt>
                <c:pt idx="5">
                  <c:v>566037735849056.63</c:v>
                </c:pt>
                <c:pt idx="6">
                  <c:v>550458715596330.25</c:v>
                </c:pt>
                <c:pt idx="7">
                  <c:v>540540540540540.56</c:v>
                </c:pt>
                <c:pt idx="8">
                  <c:v>532859680284191.88</c:v>
                </c:pt>
                <c:pt idx="9">
                  <c:v>517241379310344.81</c:v>
                </c:pt>
              </c:numCache>
            </c:numRef>
          </c:yVal>
          <c:smooth val="0"/>
          <c:extLst>
            <c:ext xmlns:c16="http://schemas.microsoft.com/office/drawing/2014/chart" uri="{C3380CC4-5D6E-409C-BE32-E72D297353CC}">
              <c16:uniqueId val="{00000001-FD77-4771-A444-03CC2689A306}"/>
            </c:ext>
          </c:extLst>
        </c:ser>
        <c:dLbls>
          <c:showLegendKey val="0"/>
          <c:showVal val="0"/>
          <c:showCatName val="0"/>
          <c:showSerName val="0"/>
          <c:showPercent val="0"/>
          <c:showBubbleSize val="0"/>
        </c:dLbls>
        <c:axId val="613602352"/>
        <c:axId val="613602680"/>
      </c:scatterChart>
      <c:valAx>
        <c:axId val="613602352"/>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US"/>
                  <a:t>time</a:t>
                </a:r>
                <a:endParaRPr lang="zh-CN"/>
              </a:p>
            </c:rich>
          </c:tx>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zh-CN"/>
          </a:p>
        </c:txPr>
        <c:crossAx val="613602680"/>
        <c:crosses val="autoZero"/>
        <c:crossBetween val="midCat"/>
      </c:valAx>
      <c:valAx>
        <c:axId val="613602680"/>
        <c:scaling>
          <c:orientation val="minMax"/>
          <c:min val="500000000000000"/>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US"/>
                  <a:t>frequency</a:t>
                </a:r>
                <a:endParaRPr lang="zh-C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zh-CN"/>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zh-CN"/>
          </a:p>
        </c:txPr>
        <c:crossAx val="613602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r>
              <a:rPr lang="en-US" dirty="0"/>
              <a:t>Relationship between dot size and time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zh-CN"/>
        </a:p>
      </c:txPr>
    </c:title>
    <c:autoTitleDeleted val="0"/>
    <c:plotArea>
      <c:layout>
        <c:manualLayout>
          <c:layoutTarget val="inner"/>
          <c:xMode val="edge"/>
          <c:yMode val="edge"/>
          <c:x val="0.1142936239527632"/>
          <c:y val="0.16014812566198855"/>
          <c:w val="0.80453914640738611"/>
          <c:h val="0.64911811614157133"/>
        </c:manualLayout>
      </c:layout>
      <c:scatterChart>
        <c:scatterStyle val="lineMarker"/>
        <c:varyColors val="0"/>
        <c:ser>
          <c:idx val="0"/>
          <c:order val="0"/>
          <c:tx>
            <c:strRef>
              <c:f>Sheet1!$A$3</c:f>
              <c:strCache>
                <c:ptCount val="1"/>
                <c:pt idx="0">
                  <c:v>time (s)</c:v>
                </c:pt>
              </c:strCache>
            </c:strRef>
          </c:tx>
          <c:spPr>
            <a:ln w="25400" cap="rnd">
              <a:noFill/>
              <a:round/>
            </a:ln>
            <a:effectLst/>
          </c:spPr>
          <c:marker>
            <c:symbol val="circle"/>
            <c:size val="5"/>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c:spPr>
          </c:marker>
          <c:trendline>
            <c:spPr>
              <a:ln w="9525" cap="rnd">
                <a:solidFill>
                  <a:schemeClr val="accent4"/>
                </a:solidFill>
              </a:ln>
              <a:effectLst/>
            </c:spPr>
            <c:trendlineType val="linear"/>
            <c:dispRSqr val="0"/>
            <c:dispEq val="0"/>
          </c:trendline>
          <c:xVal>
            <c:numRef>
              <c:f>Sheet1!$B$2:$K$2</c:f>
              <c:numCache>
                <c:formatCode>General</c:formatCode>
                <c:ptCount val="10"/>
                <c:pt idx="0">
                  <c:v>1.8</c:v>
                </c:pt>
                <c:pt idx="1">
                  <c:v>1.9</c:v>
                </c:pt>
                <c:pt idx="2">
                  <c:v>2.1</c:v>
                </c:pt>
                <c:pt idx="3">
                  <c:v>2.2999999999999998</c:v>
                </c:pt>
                <c:pt idx="4">
                  <c:v>2.6</c:v>
                </c:pt>
                <c:pt idx="5">
                  <c:v>2.8</c:v>
                </c:pt>
                <c:pt idx="6">
                  <c:v>3.1</c:v>
                </c:pt>
                <c:pt idx="7">
                  <c:v>3.3</c:v>
                </c:pt>
                <c:pt idx="8">
                  <c:v>3.7</c:v>
                </c:pt>
                <c:pt idx="9">
                  <c:v>4</c:v>
                </c:pt>
              </c:numCache>
            </c:numRef>
          </c:xVal>
          <c:yVal>
            <c:numRef>
              <c:f>Sheet1!$B$3:$K$3</c:f>
              <c:numCache>
                <c:formatCode>General</c:formatCode>
                <c:ptCount val="10"/>
                <c:pt idx="0">
                  <c:v>8</c:v>
                </c:pt>
                <c:pt idx="1">
                  <c:v>16</c:v>
                </c:pt>
                <c:pt idx="2">
                  <c:v>24</c:v>
                </c:pt>
                <c:pt idx="3">
                  <c:v>32</c:v>
                </c:pt>
                <c:pt idx="4">
                  <c:v>40</c:v>
                </c:pt>
                <c:pt idx="5">
                  <c:v>50</c:v>
                </c:pt>
                <c:pt idx="6">
                  <c:v>65</c:v>
                </c:pt>
                <c:pt idx="7">
                  <c:v>85</c:v>
                </c:pt>
                <c:pt idx="8">
                  <c:v>110</c:v>
                </c:pt>
                <c:pt idx="9">
                  <c:v>140</c:v>
                </c:pt>
              </c:numCache>
            </c:numRef>
          </c:yVal>
          <c:smooth val="0"/>
          <c:extLst>
            <c:ext xmlns:c16="http://schemas.microsoft.com/office/drawing/2014/chart" uri="{C3380CC4-5D6E-409C-BE32-E72D297353CC}">
              <c16:uniqueId val="{00000001-E8A4-453F-AE54-31978263DE60}"/>
            </c:ext>
          </c:extLst>
        </c:ser>
        <c:dLbls>
          <c:showLegendKey val="0"/>
          <c:showVal val="0"/>
          <c:showCatName val="0"/>
          <c:showSerName val="0"/>
          <c:showPercent val="0"/>
          <c:showBubbleSize val="0"/>
        </c:dLbls>
        <c:axId val="499167560"/>
        <c:axId val="499162312"/>
      </c:scatterChart>
      <c:valAx>
        <c:axId val="499167560"/>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US"/>
                  <a:t>DOt size</a:t>
                </a:r>
                <a:endParaRPr lang="zh-CN"/>
              </a:p>
            </c:rich>
          </c:tx>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zh-CN"/>
          </a:p>
        </c:txPr>
        <c:crossAx val="499162312"/>
        <c:crosses val="autoZero"/>
        <c:crossBetween val="midCat"/>
      </c:valAx>
      <c:valAx>
        <c:axId val="49916231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US"/>
                  <a:t>time</a:t>
                </a:r>
                <a:endParaRPr lang="zh-C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zh-CN"/>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zh-CN"/>
          </a:p>
        </c:txPr>
        <c:crossAx val="4991675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r>
              <a:rPr lang="en-US"/>
              <a:t>relationship between dot size and frequency</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zh-CN"/>
        </a:p>
      </c:txPr>
    </c:title>
    <c:autoTitleDeleted val="0"/>
    <c:plotArea>
      <c:layout>
        <c:manualLayout>
          <c:layoutTarget val="inner"/>
          <c:xMode val="edge"/>
          <c:yMode val="edge"/>
          <c:x val="0.12767559643260576"/>
          <c:y val="0.13525754852800687"/>
          <c:w val="0.81434253834028314"/>
          <c:h val="0.72593796386572573"/>
        </c:manualLayout>
      </c:layout>
      <c:scatterChart>
        <c:scatterStyle val="lineMarker"/>
        <c:varyColors val="0"/>
        <c:ser>
          <c:idx val="0"/>
          <c:order val="0"/>
          <c:tx>
            <c:strRef>
              <c:f>Sheet1!$A$5</c:f>
              <c:strCache>
                <c:ptCount val="1"/>
                <c:pt idx="0">
                  <c:v>Frequency (Hz)</c:v>
                </c:pt>
              </c:strCache>
            </c:strRef>
          </c:tx>
          <c:spPr>
            <a:ln w="25400" cap="rnd">
              <a:noFill/>
              <a:round/>
            </a:ln>
            <a:effectLst/>
          </c:spPr>
          <c:marker>
            <c:symbol val="circle"/>
            <c:size val="5"/>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c:spPr>
          </c:marker>
          <c:trendline>
            <c:spPr>
              <a:ln w="9525" cap="rnd">
                <a:solidFill>
                  <a:schemeClr val="accent4"/>
                </a:solidFill>
              </a:ln>
              <a:effectLst/>
            </c:spPr>
            <c:trendlineType val="linear"/>
            <c:dispRSqr val="0"/>
            <c:dispEq val="0"/>
          </c:trendline>
          <c:xVal>
            <c:numRef>
              <c:f>Sheet1!$B$2:$K$2</c:f>
              <c:numCache>
                <c:formatCode>General</c:formatCode>
                <c:ptCount val="10"/>
                <c:pt idx="0">
                  <c:v>1.8</c:v>
                </c:pt>
                <c:pt idx="1">
                  <c:v>1.9</c:v>
                </c:pt>
                <c:pt idx="2">
                  <c:v>2.1</c:v>
                </c:pt>
                <c:pt idx="3">
                  <c:v>2.2999999999999998</c:v>
                </c:pt>
                <c:pt idx="4">
                  <c:v>2.6</c:v>
                </c:pt>
                <c:pt idx="5">
                  <c:v>2.8</c:v>
                </c:pt>
                <c:pt idx="6">
                  <c:v>3.1</c:v>
                </c:pt>
                <c:pt idx="7">
                  <c:v>3.3</c:v>
                </c:pt>
                <c:pt idx="8">
                  <c:v>3.7</c:v>
                </c:pt>
                <c:pt idx="9">
                  <c:v>4</c:v>
                </c:pt>
              </c:numCache>
            </c:numRef>
          </c:xVal>
          <c:yVal>
            <c:numRef>
              <c:f>Sheet1!$B$5:$K$5</c:f>
              <c:numCache>
                <c:formatCode>General</c:formatCode>
                <c:ptCount val="10"/>
                <c:pt idx="0">
                  <c:v>612244897959183.63</c:v>
                </c:pt>
                <c:pt idx="1">
                  <c:v>590551181102362.25</c:v>
                </c:pt>
                <c:pt idx="2">
                  <c:v>582524271844660.13</c:v>
                </c:pt>
                <c:pt idx="3">
                  <c:v>576923076923076.88</c:v>
                </c:pt>
                <c:pt idx="4">
                  <c:v>568181818181818.25</c:v>
                </c:pt>
                <c:pt idx="5">
                  <c:v>566037735849056.63</c:v>
                </c:pt>
                <c:pt idx="6">
                  <c:v>550458715596330.25</c:v>
                </c:pt>
                <c:pt idx="7">
                  <c:v>540540540540540.56</c:v>
                </c:pt>
                <c:pt idx="8">
                  <c:v>532859680284191.88</c:v>
                </c:pt>
                <c:pt idx="9">
                  <c:v>517241379310344.81</c:v>
                </c:pt>
              </c:numCache>
            </c:numRef>
          </c:yVal>
          <c:smooth val="0"/>
          <c:extLst>
            <c:ext xmlns:c16="http://schemas.microsoft.com/office/drawing/2014/chart" uri="{C3380CC4-5D6E-409C-BE32-E72D297353CC}">
              <c16:uniqueId val="{00000001-216D-4E35-8FB3-83B9385AC5DA}"/>
            </c:ext>
          </c:extLst>
        </c:ser>
        <c:dLbls>
          <c:showLegendKey val="0"/>
          <c:showVal val="0"/>
          <c:showCatName val="0"/>
          <c:showSerName val="0"/>
          <c:showPercent val="0"/>
          <c:showBubbleSize val="0"/>
        </c:dLbls>
        <c:axId val="487568680"/>
        <c:axId val="487569008"/>
      </c:scatterChart>
      <c:valAx>
        <c:axId val="487568680"/>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US"/>
                  <a:t>dot size (nm)</a:t>
                </a:r>
                <a:endParaRPr lang="zh-CN"/>
              </a:p>
            </c:rich>
          </c:tx>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zh-CN"/>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zh-CN"/>
          </a:p>
        </c:txPr>
        <c:crossAx val="487569008"/>
        <c:crosses val="autoZero"/>
        <c:crossBetween val="midCat"/>
      </c:valAx>
      <c:valAx>
        <c:axId val="48756900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US"/>
                  <a:t>frequency (Hz)</a:t>
                </a:r>
                <a:endParaRPr lang="zh-C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zh-CN"/>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zh-CN"/>
          </a:p>
        </c:txPr>
        <c:crossAx val="4875686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r>
              <a:rPr lang="en-US"/>
              <a:t>Relationship between energy and frequency</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zh-CN"/>
        </a:p>
      </c:txPr>
    </c:title>
    <c:autoTitleDeleted val="0"/>
    <c:plotArea>
      <c:layout/>
      <c:scatterChart>
        <c:scatterStyle val="lineMarker"/>
        <c:varyColors val="0"/>
        <c:ser>
          <c:idx val="0"/>
          <c:order val="0"/>
          <c:tx>
            <c:strRef>
              <c:f>Sheet1!$A$6</c:f>
              <c:strCache>
                <c:ptCount val="1"/>
                <c:pt idx="0">
                  <c:v>Energy (J)</c:v>
                </c:pt>
              </c:strCache>
            </c:strRef>
          </c:tx>
          <c:spPr>
            <a:ln w="25400" cap="rnd">
              <a:noFill/>
              <a:round/>
            </a:ln>
            <a:effectLst/>
          </c:spPr>
          <c:marker>
            <c:symbol val="circle"/>
            <c:size val="5"/>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c:spPr>
          </c:marker>
          <c:xVal>
            <c:numRef>
              <c:f>Sheet1!$B$5:$K$5</c:f>
              <c:numCache>
                <c:formatCode>General</c:formatCode>
                <c:ptCount val="10"/>
                <c:pt idx="0">
                  <c:v>612244897959183.63</c:v>
                </c:pt>
                <c:pt idx="1">
                  <c:v>590551181102362.25</c:v>
                </c:pt>
                <c:pt idx="2">
                  <c:v>582524271844660.13</c:v>
                </c:pt>
                <c:pt idx="3">
                  <c:v>576923076923076.88</c:v>
                </c:pt>
                <c:pt idx="4">
                  <c:v>568181818181818.25</c:v>
                </c:pt>
                <c:pt idx="5">
                  <c:v>566037735849056.63</c:v>
                </c:pt>
                <c:pt idx="6">
                  <c:v>550458715596330.25</c:v>
                </c:pt>
                <c:pt idx="7">
                  <c:v>540540540540540.56</c:v>
                </c:pt>
                <c:pt idx="8">
                  <c:v>532859680284191.88</c:v>
                </c:pt>
                <c:pt idx="9">
                  <c:v>517241379310344.81</c:v>
                </c:pt>
              </c:numCache>
            </c:numRef>
          </c:xVal>
          <c:yVal>
            <c:numRef>
              <c:f>Sheet1!$B$6:$K$6</c:f>
              <c:numCache>
                <c:formatCode>General</c:formatCode>
                <c:ptCount val="10"/>
                <c:pt idx="0">
                  <c:v>4.0567346938775508E-19</c:v>
                </c:pt>
                <c:pt idx="1">
                  <c:v>3.9129921259842524E-19</c:v>
                </c:pt>
                <c:pt idx="2">
                  <c:v>3.859805825242718E-19</c:v>
                </c:pt>
                <c:pt idx="3">
                  <c:v>3.8226923076923072E-19</c:v>
                </c:pt>
                <c:pt idx="4">
                  <c:v>3.7647727272727278E-19</c:v>
                </c:pt>
                <c:pt idx="5">
                  <c:v>3.7505660377358491E-19</c:v>
                </c:pt>
                <c:pt idx="6">
                  <c:v>3.6473394495412842E-19</c:v>
                </c:pt>
                <c:pt idx="7">
                  <c:v>3.5816216216216219E-19</c:v>
                </c:pt>
                <c:pt idx="8">
                  <c:v>3.5307282415630552E-19</c:v>
                </c:pt>
                <c:pt idx="9">
                  <c:v>3.4272413793103447E-19</c:v>
                </c:pt>
              </c:numCache>
            </c:numRef>
          </c:yVal>
          <c:smooth val="0"/>
          <c:extLst>
            <c:ext xmlns:c16="http://schemas.microsoft.com/office/drawing/2014/chart" uri="{C3380CC4-5D6E-409C-BE32-E72D297353CC}">
              <c16:uniqueId val="{00000000-758D-48A8-BD8A-DF4AA7843966}"/>
            </c:ext>
          </c:extLst>
        </c:ser>
        <c:dLbls>
          <c:showLegendKey val="0"/>
          <c:showVal val="0"/>
          <c:showCatName val="0"/>
          <c:showSerName val="0"/>
          <c:showPercent val="0"/>
          <c:showBubbleSize val="0"/>
        </c:dLbls>
        <c:axId val="484379888"/>
        <c:axId val="484379232"/>
      </c:scatterChart>
      <c:valAx>
        <c:axId val="484379888"/>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US"/>
                  <a:t>Frequency</a:t>
                </a:r>
                <a:endParaRPr lang="zh-CN"/>
              </a:p>
            </c:rich>
          </c:tx>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zh-CN"/>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zh-CN"/>
          </a:p>
        </c:txPr>
        <c:crossAx val="484379232"/>
        <c:crosses val="autoZero"/>
        <c:crossBetween val="midCat"/>
      </c:valAx>
      <c:valAx>
        <c:axId val="48437923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US"/>
                  <a:t>Energy</a:t>
                </a:r>
                <a:endParaRPr lang="zh-C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zh-CN"/>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zh-CN"/>
          </a:p>
        </c:txPr>
        <c:crossAx val="4843798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r>
              <a:rPr lang="en-US"/>
              <a:t>Relationship between dot size and energy</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zh-CN"/>
        </a:p>
      </c:txPr>
    </c:title>
    <c:autoTitleDeleted val="0"/>
    <c:plotArea>
      <c:layout/>
      <c:scatterChart>
        <c:scatterStyle val="lineMarker"/>
        <c:varyColors val="0"/>
        <c:ser>
          <c:idx val="0"/>
          <c:order val="0"/>
          <c:tx>
            <c:strRef>
              <c:f>Sheet1!$A$6</c:f>
              <c:strCache>
                <c:ptCount val="1"/>
                <c:pt idx="0">
                  <c:v>Energy (J)</c:v>
                </c:pt>
              </c:strCache>
            </c:strRef>
          </c:tx>
          <c:spPr>
            <a:ln w="25400" cap="rnd">
              <a:noFill/>
              <a:round/>
            </a:ln>
            <a:effectLst/>
          </c:spPr>
          <c:marker>
            <c:symbol val="circle"/>
            <c:size val="5"/>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c:spPr>
          </c:marker>
          <c:trendline>
            <c:spPr>
              <a:ln w="9525" cap="rnd">
                <a:solidFill>
                  <a:schemeClr val="accent4"/>
                </a:solidFill>
              </a:ln>
              <a:effectLst/>
            </c:spPr>
            <c:trendlineType val="linear"/>
            <c:dispRSqr val="0"/>
            <c:dispEq val="0"/>
          </c:trendline>
          <c:xVal>
            <c:numRef>
              <c:f>Sheet1!$B$2:$K$2</c:f>
              <c:numCache>
                <c:formatCode>General</c:formatCode>
                <c:ptCount val="10"/>
                <c:pt idx="0">
                  <c:v>1.8</c:v>
                </c:pt>
                <c:pt idx="1">
                  <c:v>1.9</c:v>
                </c:pt>
                <c:pt idx="2">
                  <c:v>2.1</c:v>
                </c:pt>
                <c:pt idx="3">
                  <c:v>2.2999999999999998</c:v>
                </c:pt>
                <c:pt idx="4">
                  <c:v>2.6</c:v>
                </c:pt>
                <c:pt idx="5">
                  <c:v>2.8</c:v>
                </c:pt>
                <c:pt idx="6">
                  <c:v>3.1</c:v>
                </c:pt>
                <c:pt idx="7">
                  <c:v>3.3</c:v>
                </c:pt>
                <c:pt idx="8">
                  <c:v>3.7</c:v>
                </c:pt>
                <c:pt idx="9">
                  <c:v>4</c:v>
                </c:pt>
              </c:numCache>
            </c:numRef>
          </c:xVal>
          <c:yVal>
            <c:numRef>
              <c:f>Sheet1!$B$6:$K$6</c:f>
              <c:numCache>
                <c:formatCode>General</c:formatCode>
                <c:ptCount val="10"/>
                <c:pt idx="0">
                  <c:v>4.0567346938775508E-19</c:v>
                </c:pt>
                <c:pt idx="1">
                  <c:v>3.9129921259842524E-19</c:v>
                </c:pt>
                <c:pt idx="2">
                  <c:v>3.859805825242718E-19</c:v>
                </c:pt>
                <c:pt idx="3">
                  <c:v>3.8226923076923072E-19</c:v>
                </c:pt>
                <c:pt idx="4">
                  <c:v>3.7647727272727278E-19</c:v>
                </c:pt>
                <c:pt idx="5">
                  <c:v>3.7505660377358491E-19</c:v>
                </c:pt>
                <c:pt idx="6">
                  <c:v>3.6473394495412842E-19</c:v>
                </c:pt>
                <c:pt idx="7">
                  <c:v>3.5816216216216219E-19</c:v>
                </c:pt>
                <c:pt idx="8">
                  <c:v>3.5307282415630552E-19</c:v>
                </c:pt>
                <c:pt idx="9">
                  <c:v>3.4272413793103447E-19</c:v>
                </c:pt>
              </c:numCache>
            </c:numRef>
          </c:yVal>
          <c:smooth val="0"/>
          <c:extLst>
            <c:ext xmlns:c16="http://schemas.microsoft.com/office/drawing/2014/chart" uri="{C3380CC4-5D6E-409C-BE32-E72D297353CC}">
              <c16:uniqueId val="{00000001-3FC5-4CBE-A58D-2696E0EE70D2}"/>
            </c:ext>
          </c:extLst>
        </c:ser>
        <c:dLbls>
          <c:showLegendKey val="0"/>
          <c:showVal val="0"/>
          <c:showCatName val="0"/>
          <c:showSerName val="0"/>
          <c:showPercent val="0"/>
          <c:showBubbleSize val="0"/>
        </c:dLbls>
        <c:axId val="478030296"/>
        <c:axId val="478032264"/>
      </c:scatterChart>
      <c:valAx>
        <c:axId val="478030296"/>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US"/>
                  <a:t>Dot size</a:t>
                </a:r>
                <a:endParaRPr lang="zh-CN"/>
              </a:p>
            </c:rich>
          </c:tx>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zh-CN"/>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zh-CN"/>
          </a:p>
        </c:txPr>
        <c:crossAx val="478032264"/>
        <c:crosses val="autoZero"/>
        <c:crossBetween val="midCat"/>
      </c:valAx>
      <c:valAx>
        <c:axId val="47803226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US"/>
                  <a:t>Energy</a:t>
                </a:r>
                <a:endParaRPr lang="zh-C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zh-CN"/>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zh-CN"/>
          </a:p>
        </c:txPr>
        <c:crossAx val="4780302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withinLinear" id="17">
  <a:schemeClr val="accent4"/>
</cs:colorStyle>
</file>

<file path=ppt/charts/colors4.xml><?xml version="1.0" encoding="utf-8"?>
<cs:colorStyle xmlns:cs="http://schemas.microsoft.com/office/drawing/2012/chartStyle" xmlns:a="http://schemas.openxmlformats.org/drawingml/2006/main" meth="withinLinear" id="17">
  <a:schemeClr val="accent4"/>
</cs:colorStyle>
</file>

<file path=ppt/charts/colors5.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11-27T20:03:46.390"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1-27T20:04:24.345" idx="2">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1-27T20:04:33.337" idx="3">
    <p:pos x="10" y="10"/>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1-27T20:04:55.367" idx="4">
    <p:pos x="10" y="10"/>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11-27T20:05:04.570" idx="5">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B5AADA-2B86-4BA9-9631-7254829E1B21}" type="datetimeFigureOut">
              <a:rPr lang="zh-CN" altLang="en-US" smtClean="0"/>
              <a:t>2018/12/1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92BB1-5387-4BB7-9202-36E4742854C5}" type="slidenum">
              <a:rPr lang="zh-CN" altLang="en-US" smtClean="0"/>
              <a:t>‹#›</a:t>
            </a:fld>
            <a:endParaRPr lang="zh-CN" altLang="en-US"/>
          </a:p>
        </p:txBody>
      </p:sp>
    </p:spTree>
    <p:extLst>
      <p:ext uri="{BB962C8B-B14F-4D97-AF65-F5344CB8AC3E}">
        <p14:creationId xmlns:p14="http://schemas.microsoft.com/office/powerpoint/2010/main" val="2587829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Dear boss and colleagues, it’s our great honor to be here today and present you our ideas of quantum dots.</a:t>
            </a:r>
          </a:p>
          <a:p>
            <a:r>
              <a:rPr lang="en-US" altLang="zh-CN" dirty="0"/>
              <a:t>I’m Maggie. I’m Coco.</a:t>
            </a:r>
          </a:p>
          <a:p>
            <a:r>
              <a:rPr lang="en-US" altLang="zh-CN" dirty="0"/>
              <a:t>Our presentation will be composed of four parts, they are:</a:t>
            </a:r>
            <a:endParaRPr lang="zh-CN" altLang="en-US" dirty="0"/>
          </a:p>
        </p:txBody>
      </p:sp>
      <p:sp>
        <p:nvSpPr>
          <p:cNvPr id="4" name="灯片编号占位符 3"/>
          <p:cNvSpPr>
            <a:spLocks noGrp="1"/>
          </p:cNvSpPr>
          <p:nvPr>
            <p:ph type="sldNum" sz="quarter" idx="5"/>
          </p:nvPr>
        </p:nvSpPr>
        <p:spPr/>
        <p:txBody>
          <a:bodyPr/>
          <a:lstStyle/>
          <a:p>
            <a:fld id="{57692BB1-5387-4BB7-9202-36E4742854C5}" type="slidenum">
              <a:rPr lang="zh-CN" altLang="en-US" smtClean="0"/>
              <a:t>1</a:t>
            </a:fld>
            <a:endParaRPr lang="zh-CN" altLang="en-US"/>
          </a:p>
        </p:txBody>
      </p:sp>
    </p:spTree>
    <p:extLst>
      <p:ext uri="{BB962C8B-B14F-4D97-AF65-F5344CB8AC3E}">
        <p14:creationId xmlns:p14="http://schemas.microsoft.com/office/powerpoint/2010/main" val="2774054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So what makes quantum dots unique? </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Well, there are so many things that can make you think it’s unique:</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The fluorescent effect, meaning that they can fluoresce under UV light and that color is actually quite stable!</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Size! They are really small so they can penetrate into small points!</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And most excitingly, the property that the color changes according to the dot size!</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So using these special properties, I am planning to do something interesting.</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7692BB1-5387-4BB7-9202-36E4742854C5}" type="slidenum">
              <a:rPr lang="zh-CN" altLang="en-US" smtClean="0"/>
              <a:t>10</a:t>
            </a:fld>
            <a:endParaRPr lang="zh-CN" altLang="en-US"/>
          </a:p>
        </p:txBody>
      </p:sp>
    </p:spTree>
    <p:extLst>
      <p:ext uri="{BB962C8B-B14F-4D97-AF65-F5344CB8AC3E}">
        <p14:creationId xmlns:p14="http://schemas.microsoft.com/office/powerpoint/2010/main" val="2492632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p>
          <a:p>
            <a:r>
              <a:rPr lang="en-US" altLang="zh-CN" dirty="0"/>
              <a:t>We will first introduce you what is quantum dots.</a:t>
            </a:r>
          </a:p>
          <a:p>
            <a:r>
              <a:rPr lang="en-US" altLang="zh-CN" dirty="0"/>
              <a:t>OK. Let’s first think about this. Scientists can now precisely control every single atom. They make things lit up in certain colors and use that to do all kinds of things that used to be impossible.</a:t>
            </a:r>
          </a:p>
          <a:p>
            <a:r>
              <a:rPr lang="en-US" altLang="zh-CN" dirty="0"/>
              <a:t>That sounds insane, right? But now we manage to do something very similar because of the discovery of quantum dots!</a:t>
            </a:r>
          </a:p>
          <a:p>
            <a:r>
              <a:rPr lang="en-US" altLang="zh-CN" dirty="0"/>
              <a:t>So, what is quantum dots?</a:t>
            </a:r>
            <a:endParaRPr lang="zh-CN" altLang="en-US" dirty="0"/>
          </a:p>
        </p:txBody>
      </p:sp>
      <p:sp>
        <p:nvSpPr>
          <p:cNvPr id="4" name="灯片编号占位符 3"/>
          <p:cNvSpPr>
            <a:spLocks noGrp="1"/>
          </p:cNvSpPr>
          <p:nvPr>
            <p:ph type="sldNum" sz="quarter" idx="5"/>
          </p:nvPr>
        </p:nvSpPr>
        <p:spPr/>
        <p:txBody>
          <a:bodyPr/>
          <a:lstStyle/>
          <a:p>
            <a:fld id="{57692BB1-5387-4BB7-9202-36E4742854C5}" type="slidenum">
              <a:rPr lang="zh-CN" altLang="en-US" smtClean="0"/>
              <a:t>2</a:t>
            </a:fld>
            <a:endParaRPr lang="zh-CN" altLang="en-US"/>
          </a:p>
        </p:txBody>
      </p:sp>
    </p:spTree>
    <p:extLst>
      <p:ext uri="{BB962C8B-B14F-4D97-AF65-F5344CB8AC3E}">
        <p14:creationId xmlns:p14="http://schemas.microsoft.com/office/powerpoint/2010/main" val="967745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Just like the name, quantum dots are very tiny semiconductor particles that can penetrate into small point. They can emit light of specific frequencies, and these frequencies can be changed by changing the dots' size.</a:t>
            </a:r>
          </a:p>
          <a:p>
            <a:r>
              <a:rPr lang="en-US" altLang="zh-CN" dirty="0"/>
              <a:t>To investigate further, me and Coco did a simple experiment of quantum dots, and she will now present the result.</a:t>
            </a:r>
            <a:endParaRPr lang="zh-CN" altLang="en-US" dirty="0"/>
          </a:p>
        </p:txBody>
      </p:sp>
      <p:sp>
        <p:nvSpPr>
          <p:cNvPr id="4" name="灯片编号占位符 3"/>
          <p:cNvSpPr>
            <a:spLocks noGrp="1"/>
          </p:cNvSpPr>
          <p:nvPr>
            <p:ph type="sldNum" sz="quarter" idx="5"/>
          </p:nvPr>
        </p:nvSpPr>
        <p:spPr/>
        <p:txBody>
          <a:bodyPr/>
          <a:lstStyle/>
          <a:p>
            <a:fld id="{57692BB1-5387-4BB7-9202-36E4742854C5}" type="slidenum">
              <a:rPr lang="zh-CN" altLang="en-US" smtClean="0"/>
              <a:t>3</a:t>
            </a:fld>
            <a:endParaRPr lang="zh-CN" altLang="en-US"/>
          </a:p>
        </p:txBody>
      </p:sp>
    </p:spTree>
    <p:extLst>
      <p:ext uri="{BB962C8B-B14F-4D97-AF65-F5344CB8AC3E}">
        <p14:creationId xmlns:p14="http://schemas.microsoft.com/office/powerpoint/2010/main" val="18729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the first graph shows the relationship between the reaction time and color of the quantum dots. The color here is represented in frequencies, and the smaller in frequency, the closer it is closer to red, so this graph basically shows this:</a:t>
            </a:r>
            <a:endParaRPr lang="zh-CN" altLang="en-US" dirty="0"/>
          </a:p>
        </p:txBody>
      </p:sp>
      <p:sp>
        <p:nvSpPr>
          <p:cNvPr id="4" name="灯片编号占位符 3"/>
          <p:cNvSpPr>
            <a:spLocks noGrp="1"/>
          </p:cNvSpPr>
          <p:nvPr>
            <p:ph type="sldNum" sz="quarter" idx="5"/>
          </p:nvPr>
        </p:nvSpPr>
        <p:spPr/>
        <p:txBody>
          <a:bodyPr/>
          <a:lstStyle/>
          <a:p>
            <a:fld id="{57692BB1-5387-4BB7-9202-36E4742854C5}" type="slidenum">
              <a:rPr lang="zh-CN" altLang="en-US" smtClean="0"/>
              <a:t>4</a:t>
            </a:fld>
            <a:endParaRPr lang="zh-CN" altLang="en-US"/>
          </a:p>
        </p:txBody>
      </p:sp>
    </p:spTree>
    <p:extLst>
      <p:ext uri="{BB962C8B-B14F-4D97-AF65-F5344CB8AC3E}">
        <p14:creationId xmlns:p14="http://schemas.microsoft.com/office/powerpoint/2010/main" val="899651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we can see, as time pass by, the color becomes redder.</a:t>
            </a:r>
            <a:endParaRPr lang="zh-CN" altLang="en-US" dirty="0"/>
          </a:p>
        </p:txBody>
      </p:sp>
      <p:sp>
        <p:nvSpPr>
          <p:cNvPr id="4" name="灯片编号占位符 3"/>
          <p:cNvSpPr>
            <a:spLocks noGrp="1"/>
          </p:cNvSpPr>
          <p:nvPr>
            <p:ph type="sldNum" sz="quarter" idx="5"/>
          </p:nvPr>
        </p:nvSpPr>
        <p:spPr/>
        <p:txBody>
          <a:bodyPr/>
          <a:lstStyle/>
          <a:p>
            <a:fld id="{57692BB1-5387-4BB7-9202-36E4742854C5}" type="slidenum">
              <a:rPr lang="zh-CN" altLang="en-US" smtClean="0"/>
              <a:t>5</a:t>
            </a:fld>
            <a:endParaRPr lang="zh-CN" altLang="en-US"/>
          </a:p>
        </p:txBody>
      </p:sp>
    </p:spTree>
    <p:extLst>
      <p:ext uri="{BB962C8B-B14F-4D97-AF65-F5344CB8AC3E}">
        <p14:creationId xmlns:p14="http://schemas.microsoft.com/office/powerpoint/2010/main" val="3141963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tx1"/>
                </a:solidFill>
                <a:effectLst/>
                <a:latin typeface="+mn-lt"/>
                <a:ea typeface="+mn-ea"/>
                <a:cs typeface="+mn-cs"/>
              </a:rPr>
              <a:t>The second graph shows the relationship between dot size and reaction time. So according to the graph, we can see that there is a positive relationship.</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7692BB1-5387-4BB7-9202-36E4742854C5}" type="slidenum">
              <a:rPr lang="zh-CN" altLang="en-US" smtClean="0"/>
              <a:t>6</a:t>
            </a:fld>
            <a:endParaRPr lang="zh-CN" altLang="en-US"/>
          </a:p>
        </p:txBody>
      </p:sp>
    </p:spTree>
    <p:extLst>
      <p:ext uri="{BB962C8B-B14F-4D97-AF65-F5344CB8AC3E}">
        <p14:creationId xmlns:p14="http://schemas.microsoft.com/office/powerpoint/2010/main" val="3781949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tx1"/>
                </a:solidFill>
                <a:effectLst/>
                <a:latin typeface="+mn-lt"/>
                <a:ea typeface="+mn-ea"/>
                <a:cs typeface="+mn-cs"/>
              </a:rPr>
              <a:t>And the third graph shows the relationship between dot size and frequency, it is an inverse relationship. This graph actually put the first and second graph together, showing us that as time goes by, the color gets redder, meaning the frequency gets lower because the dot size gets bigger.</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7692BB1-5387-4BB7-9202-36E4742854C5}" type="slidenum">
              <a:rPr lang="zh-CN" altLang="en-US" smtClean="0"/>
              <a:t>7</a:t>
            </a:fld>
            <a:endParaRPr lang="zh-CN" altLang="en-US"/>
          </a:p>
        </p:txBody>
      </p:sp>
    </p:spTree>
    <p:extLst>
      <p:ext uri="{BB962C8B-B14F-4D97-AF65-F5344CB8AC3E}">
        <p14:creationId xmlns:p14="http://schemas.microsoft.com/office/powerpoint/2010/main" val="3605463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tx1"/>
                </a:solidFill>
                <a:effectLst/>
                <a:latin typeface="+mn-lt"/>
                <a:ea typeface="+mn-ea"/>
                <a:cs typeface="+mn-cs"/>
              </a:rPr>
              <a:t>Then the fourth graph shows the relationship between energy and frequency. They are exactly proportional because we used the formula E = hf to calculate the energy.</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7692BB1-5387-4BB7-9202-36E4742854C5}" type="slidenum">
              <a:rPr lang="zh-CN" altLang="en-US" smtClean="0"/>
              <a:t>8</a:t>
            </a:fld>
            <a:endParaRPr lang="zh-CN" altLang="en-US"/>
          </a:p>
        </p:txBody>
      </p:sp>
    </p:spTree>
    <p:extLst>
      <p:ext uri="{BB962C8B-B14F-4D97-AF65-F5344CB8AC3E}">
        <p14:creationId xmlns:p14="http://schemas.microsoft.com/office/powerpoint/2010/main" val="1069603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tx1"/>
                </a:solidFill>
                <a:effectLst/>
                <a:latin typeface="+mn-lt"/>
                <a:ea typeface="+mn-ea"/>
                <a:cs typeface="+mn-cs"/>
              </a:rPr>
              <a:t>The last graph is about dot size and energy. Because energy and frequency have a positive relationship, and frequency and dot size has an inverse relationship, so it’s easy to understand why the graph is downward sloping.</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7692BB1-5387-4BB7-9202-36E4742854C5}" type="slidenum">
              <a:rPr lang="zh-CN" altLang="en-US" smtClean="0"/>
              <a:t>9</a:t>
            </a:fld>
            <a:endParaRPr lang="zh-CN" altLang="en-US"/>
          </a:p>
        </p:txBody>
      </p:sp>
    </p:spTree>
    <p:extLst>
      <p:ext uri="{BB962C8B-B14F-4D97-AF65-F5344CB8AC3E}">
        <p14:creationId xmlns:p14="http://schemas.microsoft.com/office/powerpoint/2010/main" val="1391122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68022-EAAB-4821-9794-9D66D62A3D7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EFA490-F4D2-409C-965D-9156CD585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FD2A7DB-56B8-4D92-9EFC-4108A507A3F6}"/>
              </a:ext>
            </a:extLst>
          </p:cNvPr>
          <p:cNvSpPr>
            <a:spLocks noGrp="1"/>
          </p:cNvSpPr>
          <p:nvPr>
            <p:ph type="dt" sz="half" idx="10"/>
          </p:nvPr>
        </p:nvSpPr>
        <p:spPr/>
        <p:txBody>
          <a:bodyPr/>
          <a:lstStyle/>
          <a:p>
            <a:fld id="{2838A024-D60A-4CF4-B1CC-5617A7D7BB90}" type="datetimeFigureOut">
              <a:rPr lang="zh-CN" altLang="en-US" smtClean="0"/>
              <a:t>2018/12/1</a:t>
            </a:fld>
            <a:endParaRPr lang="zh-CN" altLang="en-US"/>
          </a:p>
        </p:txBody>
      </p:sp>
      <p:sp>
        <p:nvSpPr>
          <p:cNvPr id="5" name="页脚占位符 4">
            <a:extLst>
              <a:ext uri="{FF2B5EF4-FFF2-40B4-BE49-F238E27FC236}">
                <a16:creationId xmlns:a16="http://schemas.microsoft.com/office/drawing/2014/main" id="{422B69BE-BBB5-40B1-ACC4-5628F81AD0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DC8898-4C20-45C7-B1DB-81D919FB3CEA}"/>
              </a:ext>
            </a:extLst>
          </p:cNvPr>
          <p:cNvSpPr>
            <a:spLocks noGrp="1"/>
          </p:cNvSpPr>
          <p:nvPr>
            <p:ph type="sldNum" sz="quarter" idx="12"/>
          </p:nvPr>
        </p:nvSpPr>
        <p:spPr/>
        <p:txBody>
          <a:bodyPr/>
          <a:lstStyle/>
          <a:p>
            <a:fld id="{AF02DEA5-BDAF-4554-B6C3-E315039B186E}" type="slidenum">
              <a:rPr lang="zh-CN" altLang="en-US" smtClean="0"/>
              <a:t>‹#›</a:t>
            </a:fld>
            <a:endParaRPr lang="zh-CN" altLang="en-US"/>
          </a:p>
        </p:txBody>
      </p:sp>
    </p:spTree>
    <p:extLst>
      <p:ext uri="{BB962C8B-B14F-4D97-AF65-F5344CB8AC3E}">
        <p14:creationId xmlns:p14="http://schemas.microsoft.com/office/powerpoint/2010/main" val="521641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875F3-783F-4687-97E1-8BF5CDD57E3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44BF6F-F466-4A8D-898B-092DEB07CA3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156F5C1-F026-48B3-91C3-C9BFE92E4FC6}"/>
              </a:ext>
            </a:extLst>
          </p:cNvPr>
          <p:cNvSpPr>
            <a:spLocks noGrp="1"/>
          </p:cNvSpPr>
          <p:nvPr>
            <p:ph type="dt" sz="half" idx="10"/>
          </p:nvPr>
        </p:nvSpPr>
        <p:spPr/>
        <p:txBody>
          <a:bodyPr/>
          <a:lstStyle/>
          <a:p>
            <a:fld id="{2838A024-D60A-4CF4-B1CC-5617A7D7BB90}" type="datetimeFigureOut">
              <a:rPr lang="zh-CN" altLang="en-US" smtClean="0"/>
              <a:t>2018/12/1</a:t>
            </a:fld>
            <a:endParaRPr lang="zh-CN" altLang="en-US"/>
          </a:p>
        </p:txBody>
      </p:sp>
      <p:sp>
        <p:nvSpPr>
          <p:cNvPr id="5" name="页脚占位符 4">
            <a:extLst>
              <a:ext uri="{FF2B5EF4-FFF2-40B4-BE49-F238E27FC236}">
                <a16:creationId xmlns:a16="http://schemas.microsoft.com/office/drawing/2014/main" id="{296998F4-0000-436B-8CD9-F4517BA3D1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14C2B0-039D-4AE1-B7A7-BB1E376AB7F0}"/>
              </a:ext>
            </a:extLst>
          </p:cNvPr>
          <p:cNvSpPr>
            <a:spLocks noGrp="1"/>
          </p:cNvSpPr>
          <p:nvPr>
            <p:ph type="sldNum" sz="quarter" idx="12"/>
          </p:nvPr>
        </p:nvSpPr>
        <p:spPr/>
        <p:txBody>
          <a:bodyPr/>
          <a:lstStyle/>
          <a:p>
            <a:fld id="{AF02DEA5-BDAF-4554-B6C3-E315039B186E}" type="slidenum">
              <a:rPr lang="zh-CN" altLang="en-US" smtClean="0"/>
              <a:t>‹#›</a:t>
            </a:fld>
            <a:endParaRPr lang="zh-CN" altLang="en-US"/>
          </a:p>
        </p:txBody>
      </p:sp>
    </p:spTree>
    <p:extLst>
      <p:ext uri="{BB962C8B-B14F-4D97-AF65-F5344CB8AC3E}">
        <p14:creationId xmlns:p14="http://schemas.microsoft.com/office/powerpoint/2010/main" val="2501677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2B044F6-0673-4EA6-9D35-D96A4DAFED5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CCA367C-26C2-4AD4-A96B-F27071B357C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D1CDE9-04CC-4014-9868-1307BCE44F05}"/>
              </a:ext>
            </a:extLst>
          </p:cNvPr>
          <p:cNvSpPr>
            <a:spLocks noGrp="1"/>
          </p:cNvSpPr>
          <p:nvPr>
            <p:ph type="dt" sz="half" idx="10"/>
          </p:nvPr>
        </p:nvSpPr>
        <p:spPr/>
        <p:txBody>
          <a:bodyPr/>
          <a:lstStyle/>
          <a:p>
            <a:fld id="{2838A024-D60A-4CF4-B1CC-5617A7D7BB90}" type="datetimeFigureOut">
              <a:rPr lang="zh-CN" altLang="en-US" smtClean="0"/>
              <a:t>2018/12/1</a:t>
            </a:fld>
            <a:endParaRPr lang="zh-CN" altLang="en-US"/>
          </a:p>
        </p:txBody>
      </p:sp>
      <p:sp>
        <p:nvSpPr>
          <p:cNvPr id="5" name="页脚占位符 4">
            <a:extLst>
              <a:ext uri="{FF2B5EF4-FFF2-40B4-BE49-F238E27FC236}">
                <a16:creationId xmlns:a16="http://schemas.microsoft.com/office/drawing/2014/main" id="{3C3565F4-E2E9-4E2F-AB76-9B7750E361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09B670-1B17-42BA-808B-18252514DA44}"/>
              </a:ext>
            </a:extLst>
          </p:cNvPr>
          <p:cNvSpPr>
            <a:spLocks noGrp="1"/>
          </p:cNvSpPr>
          <p:nvPr>
            <p:ph type="sldNum" sz="quarter" idx="12"/>
          </p:nvPr>
        </p:nvSpPr>
        <p:spPr/>
        <p:txBody>
          <a:bodyPr/>
          <a:lstStyle/>
          <a:p>
            <a:fld id="{AF02DEA5-BDAF-4554-B6C3-E315039B186E}" type="slidenum">
              <a:rPr lang="zh-CN" altLang="en-US" smtClean="0"/>
              <a:t>‹#›</a:t>
            </a:fld>
            <a:endParaRPr lang="zh-CN" altLang="en-US"/>
          </a:p>
        </p:txBody>
      </p:sp>
    </p:spTree>
    <p:extLst>
      <p:ext uri="{BB962C8B-B14F-4D97-AF65-F5344CB8AC3E}">
        <p14:creationId xmlns:p14="http://schemas.microsoft.com/office/powerpoint/2010/main" val="102819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EF2377-59B9-4D09-8F9C-693602C46E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2B256D7-D637-449D-A5C0-71840CE0A78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B1ADBB5-1B1F-4ECE-A5AC-775224D4AED8}"/>
              </a:ext>
            </a:extLst>
          </p:cNvPr>
          <p:cNvSpPr>
            <a:spLocks noGrp="1"/>
          </p:cNvSpPr>
          <p:nvPr>
            <p:ph type="dt" sz="half" idx="10"/>
          </p:nvPr>
        </p:nvSpPr>
        <p:spPr/>
        <p:txBody>
          <a:bodyPr/>
          <a:lstStyle/>
          <a:p>
            <a:fld id="{2838A024-D60A-4CF4-B1CC-5617A7D7BB90}" type="datetimeFigureOut">
              <a:rPr lang="zh-CN" altLang="en-US" smtClean="0"/>
              <a:t>2018/12/1</a:t>
            </a:fld>
            <a:endParaRPr lang="zh-CN" altLang="en-US"/>
          </a:p>
        </p:txBody>
      </p:sp>
      <p:sp>
        <p:nvSpPr>
          <p:cNvPr id="5" name="页脚占位符 4">
            <a:extLst>
              <a:ext uri="{FF2B5EF4-FFF2-40B4-BE49-F238E27FC236}">
                <a16:creationId xmlns:a16="http://schemas.microsoft.com/office/drawing/2014/main" id="{D913D2CF-D76D-42EA-A2F7-1746257F0C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47C3F1-4BA8-4204-9639-7585EF5A0583}"/>
              </a:ext>
            </a:extLst>
          </p:cNvPr>
          <p:cNvSpPr>
            <a:spLocks noGrp="1"/>
          </p:cNvSpPr>
          <p:nvPr>
            <p:ph type="sldNum" sz="quarter" idx="12"/>
          </p:nvPr>
        </p:nvSpPr>
        <p:spPr/>
        <p:txBody>
          <a:bodyPr/>
          <a:lstStyle/>
          <a:p>
            <a:fld id="{AF02DEA5-BDAF-4554-B6C3-E315039B186E}" type="slidenum">
              <a:rPr lang="zh-CN" altLang="en-US" smtClean="0"/>
              <a:t>‹#›</a:t>
            </a:fld>
            <a:endParaRPr lang="zh-CN" altLang="en-US"/>
          </a:p>
        </p:txBody>
      </p:sp>
    </p:spTree>
    <p:extLst>
      <p:ext uri="{BB962C8B-B14F-4D97-AF65-F5344CB8AC3E}">
        <p14:creationId xmlns:p14="http://schemas.microsoft.com/office/powerpoint/2010/main" val="814084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8B2C9-70FB-45BF-AAB8-1DC9508CEB1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C6A1B2A-2624-4B75-A06B-717173E4E3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8CC723D-509A-4E02-B650-D0169035A190}"/>
              </a:ext>
            </a:extLst>
          </p:cNvPr>
          <p:cNvSpPr>
            <a:spLocks noGrp="1"/>
          </p:cNvSpPr>
          <p:nvPr>
            <p:ph type="dt" sz="half" idx="10"/>
          </p:nvPr>
        </p:nvSpPr>
        <p:spPr/>
        <p:txBody>
          <a:bodyPr/>
          <a:lstStyle/>
          <a:p>
            <a:fld id="{2838A024-D60A-4CF4-B1CC-5617A7D7BB90}" type="datetimeFigureOut">
              <a:rPr lang="zh-CN" altLang="en-US" smtClean="0"/>
              <a:t>2018/12/1</a:t>
            </a:fld>
            <a:endParaRPr lang="zh-CN" altLang="en-US"/>
          </a:p>
        </p:txBody>
      </p:sp>
      <p:sp>
        <p:nvSpPr>
          <p:cNvPr id="5" name="页脚占位符 4">
            <a:extLst>
              <a:ext uri="{FF2B5EF4-FFF2-40B4-BE49-F238E27FC236}">
                <a16:creationId xmlns:a16="http://schemas.microsoft.com/office/drawing/2014/main" id="{B5619EDC-58FE-4D20-A3FD-9B7C4B9675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5A8DBF-3E72-4EC6-8D33-22726D875A25}"/>
              </a:ext>
            </a:extLst>
          </p:cNvPr>
          <p:cNvSpPr>
            <a:spLocks noGrp="1"/>
          </p:cNvSpPr>
          <p:nvPr>
            <p:ph type="sldNum" sz="quarter" idx="12"/>
          </p:nvPr>
        </p:nvSpPr>
        <p:spPr/>
        <p:txBody>
          <a:bodyPr/>
          <a:lstStyle/>
          <a:p>
            <a:fld id="{AF02DEA5-BDAF-4554-B6C3-E315039B186E}" type="slidenum">
              <a:rPr lang="zh-CN" altLang="en-US" smtClean="0"/>
              <a:t>‹#›</a:t>
            </a:fld>
            <a:endParaRPr lang="zh-CN" altLang="en-US"/>
          </a:p>
        </p:txBody>
      </p:sp>
    </p:spTree>
    <p:extLst>
      <p:ext uri="{BB962C8B-B14F-4D97-AF65-F5344CB8AC3E}">
        <p14:creationId xmlns:p14="http://schemas.microsoft.com/office/powerpoint/2010/main" val="1910951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3E8DF-162F-4EB9-9A88-8A5C2E84EEB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BBF1C6C-9B86-4368-8BC1-D079BA6D00F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76F415A-9F68-4553-B045-0A7138627D9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BEB234D-1F39-434A-B502-54DB3A0A93E5}"/>
              </a:ext>
            </a:extLst>
          </p:cNvPr>
          <p:cNvSpPr>
            <a:spLocks noGrp="1"/>
          </p:cNvSpPr>
          <p:nvPr>
            <p:ph type="dt" sz="half" idx="10"/>
          </p:nvPr>
        </p:nvSpPr>
        <p:spPr/>
        <p:txBody>
          <a:bodyPr/>
          <a:lstStyle/>
          <a:p>
            <a:fld id="{2838A024-D60A-4CF4-B1CC-5617A7D7BB90}" type="datetimeFigureOut">
              <a:rPr lang="zh-CN" altLang="en-US" smtClean="0"/>
              <a:t>2018/12/1</a:t>
            </a:fld>
            <a:endParaRPr lang="zh-CN" altLang="en-US"/>
          </a:p>
        </p:txBody>
      </p:sp>
      <p:sp>
        <p:nvSpPr>
          <p:cNvPr id="6" name="页脚占位符 5">
            <a:extLst>
              <a:ext uri="{FF2B5EF4-FFF2-40B4-BE49-F238E27FC236}">
                <a16:creationId xmlns:a16="http://schemas.microsoft.com/office/drawing/2014/main" id="{6F7ECC02-6974-4590-8F30-BAC9147F01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5966A2-A73D-4A49-B08F-25E75C9121F7}"/>
              </a:ext>
            </a:extLst>
          </p:cNvPr>
          <p:cNvSpPr>
            <a:spLocks noGrp="1"/>
          </p:cNvSpPr>
          <p:nvPr>
            <p:ph type="sldNum" sz="quarter" idx="12"/>
          </p:nvPr>
        </p:nvSpPr>
        <p:spPr/>
        <p:txBody>
          <a:bodyPr/>
          <a:lstStyle/>
          <a:p>
            <a:fld id="{AF02DEA5-BDAF-4554-B6C3-E315039B186E}" type="slidenum">
              <a:rPr lang="zh-CN" altLang="en-US" smtClean="0"/>
              <a:t>‹#›</a:t>
            </a:fld>
            <a:endParaRPr lang="zh-CN" altLang="en-US"/>
          </a:p>
        </p:txBody>
      </p:sp>
    </p:spTree>
    <p:extLst>
      <p:ext uri="{BB962C8B-B14F-4D97-AF65-F5344CB8AC3E}">
        <p14:creationId xmlns:p14="http://schemas.microsoft.com/office/powerpoint/2010/main" val="406385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67C8E-4216-4219-A788-B53009A7073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685B925-22F0-4C28-AFC0-F2640FE767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B4B6FD8-7E2A-4EAC-9A6B-9CE3613A422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B15F6AE-F7BF-486A-933E-3AF2DEB031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BF10BE0-407C-4FA0-BF23-C98F7961A4C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7EF9D05-857D-4ABB-BC90-F3BC94D70C66}"/>
              </a:ext>
            </a:extLst>
          </p:cNvPr>
          <p:cNvSpPr>
            <a:spLocks noGrp="1"/>
          </p:cNvSpPr>
          <p:nvPr>
            <p:ph type="dt" sz="half" idx="10"/>
          </p:nvPr>
        </p:nvSpPr>
        <p:spPr/>
        <p:txBody>
          <a:bodyPr/>
          <a:lstStyle/>
          <a:p>
            <a:fld id="{2838A024-D60A-4CF4-B1CC-5617A7D7BB90}" type="datetimeFigureOut">
              <a:rPr lang="zh-CN" altLang="en-US" smtClean="0"/>
              <a:t>2018/12/1</a:t>
            </a:fld>
            <a:endParaRPr lang="zh-CN" altLang="en-US"/>
          </a:p>
        </p:txBody>
      </p:sp>
      <p:sp>
        <p:nvSpPr>
          <p:cNvPr id="8" name="页脚占位符 7">
            <a:extLst>
              <a:ext uri="{FF2B5EF4-FFF2-40B4-BE49-F238E27FC236}">
                <a16:creationId xmlns:a16="http://schemas.microsoft.com/office/drawing/2014/main" id="{FADC7AE9-34EA-4A16-9809-A0B1996C3E7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672E0F2-A3CD-4D07-9668-7256F27F7576}"/>
              </a:ext>
            </a:extLst>
          </p:cNvPr>
          <p:cNvSpPr>
            <a:spLocks noGrp="1"/>
          </p:cNvSpPr>
          <p:nvPr>
            <p:ph type="sldNum" sz="quarter" idx="12"/>
          </p:nvPr>
        </p:nvSpPr>
        <p:spPr/>
        <p:txBody>
          <a:bodyPr/>
          <a:lstStyle/>
          <a:p>
            <a:fld id="{AF02DEA5-BDAF-4554-B6C3-E315039B186E}" type="slidenum">
              <a:rPr lang="zh-CN" altLang="en-US" smtClean="0"/>
              <a:t>‹#›</a:t>
            </a:fld>
            <a:endParaRPr lang="zh-CN" altLang="en-US"/>
          </a:p>
        </p:txBody>
      </p:sp>
    </p:spTree>
    <p:extLst>
      <p:ext uri="{BB962C8B-B14F-4D97-AF65-F5344CB8AC3E}">
        <p14:creationId xmlns:p14="http://schemas.microsoft.com/office/powerpoint/2010/main" val="74726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ACBCB5-4738-46C8-81E5-12E0F470F93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37C0FDD-7F03-45E8-8C4D-3BF53BABFCDC}"/>
              </a:ext>
            </a:extLst>
          </p:cNvPr>
          <p:cNvSpPr>
            <a:spLocks noGrp="1"/>
          </p:cNvSpPr>
          <p:nvPr>
            <p:ph type="dt" sz="half" idx="10"/>
          </p:nvPr>
        </p:nvSpPr>
        <p:spPr/>
        <p:txBody>
          <a:bodyPr/>
          <a:lstStyle/>
          <a:p>
            <a:fld id="{2838A024-D60A-4CF4-B1CC-5617A7D7BB90}" type="datetimeFigureOut">
              <a:rPr lang="zh-CN" altLang="en-US" smtClean="0"/>
              <a:t>2018/12/1</a:t>
            </a:fld>
            <a:endParaRPr lang="zh-CN" altLang="en-US"/>
          </a:p>
        </p:txBody>
      </p:sp>
      <p:sp>
        <p:nvSpPr>
          <p:cNvPr id="4" name="页脚占位符 3">
            <a:extLst>
              <a:ext uri="{FF2B5EF4-FFF2-40B4-BE49-F238E27FC236}">
                <a16:creationId xmlns:a16="http://schemas.microsoft.com/office/drawing/2014/main" id="{2725D876-AF68-4D74-B64E-F05CD45722F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03A2150-B436-481B-B926-EAB8207FC372}"/>
              </a:ext>
            </a:extLst>
          </p:cNvPr>
          <p:cNvSpPr>
            <a:spLocks noGrp="1"/>
          </p:cNvSpPr>
          <p:nvPr>
            <p:ph type="sldNum" sz="quarter" idx="12"/>
          </p:nvPr>
        </p:nvSpPr>
        <p:spPr/>
        <p:txBody>
          <a:bodyPr/>
          <a:lstStyle/>
          <a:p>
            <a:fld id="{AF02DEA5-BDAF-4554-B6C3-E315039B186E}" type="slidenum">
              <a:rPr lang="zh-CN" altLang="en-US" smtClean="0"/>
              <a:t>‹#›</a:t>
            </a:fld>
            <a:endParaRPr lang="zh-CN" altLang="en-US"/>
          </a:p>
        </p:txBody>
      </p:sp>
    </p:spTree>
    <p:extLst>
      <p:ext uri="{BB962C8B-B14F-4D97-AF65-F5344CB8AC3E}">
        <p14:creationId xmlns:p14="http://schemas.microsoft.com/office/powerpoint/2010/main" val="1167210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47EBCD-B1D2-4FF1-968D-158A7F987370}"/>
              </a:ext>
            </a:extLst>
          </p:cNvPr>
          <p:cNvSpPr>
            <a:spLocks noGrp="1"/>
          </p:cNvSpPr>
          <p:nvPr>
            <p:ph type="dt" sz="half" idx="10"/>
          </p:nvPr>
        </p:nvSpPr>
        <p:spPr/>
        <p:txBody>
          <a:bodyPr/>
          <a:lstStyle/>
          <a:p>
            <a:fld id="{2838A024-D60A-4CF4-B1CC-5617A7D7BB90}" type="datetimeFigureOut">
              <a:rPr lang="zh-CN" altLang="en-US" smtClean="0"/>
              <a:t>2018/12/1</a:t>
            </a:fld>
            <a:endParaRPr lang="zh-CN" altLang="en-US"/>
          </a:p>
        </p:txBody>
      </p:sp>
      <p:sp>
        <p:nvSpPr>
          <p:cNvPr id="3" name="页脚占位符 2">
            <a:extLst>
              <a:ext uri="{FF2B5EF4-FFF2-40B4-BE49-F238E27FC236}">
                <a16:creationId xmlns:a16="http://schemas.microsoft.com/office/drawing/2014/main" id="{E40E1FD8-5684-42BA-AA40-D87603B671C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9014F30-0E86-4947-80FC-85BC298F088C}"/>
              </a:ext>
            </a:extLst>
          </p:cNvPr>
          <p:cNvSpPr>
            <a:spLocks noGrp="1"/>
          </p:cNvSpPr>
          <p:nvPr>
            <p:ph type="sldNum" sz="quarter" idx="12"/>
          </p:nvPr>
        </p:nvSpPr>
        <p:spPr/>
        <p:txBody>
          <a:bodyPr/>
          <a:lstStyle/>
          <a:p>
            <a:fld id="{AF02DEA5-BDAF-4554-B6C3-E315039B186E}" type="slidenum">
              <a:rPr lang="zh-CN" altLang="en-US" smtClean="0"/>
              <a:t>‹#›</a:t>
            </a:fld>
            <a:endParaRPr lang="zh-CN" altLang="en-US"/>
          </a:p>
        </p:txBody>
      </p:sp>
    </p:spTree>
    <p:extLst>
      <p:ext uri="{BB962C8B-B14F-4D97-AF65-F5344CB8AC3E}">
        <p14:creationId xmlns:p14="http://schemas.microsoft.com/office/powerpoint/2010/main" val="135323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8FC3D-3144-4D54-8A57-7A9CF63B98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AB9694C-AB1F-4893-84E9-F0BC3999F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392A52C-AB51-4A38-B420-CEBB12074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3C9C1E5-0004-4BFD-940A-FC8FC65FC6CF}"/>
              </a:ext>
            </a:extLst>
          </p:cNvPr>
          <p:cNvSpPr>
            <a:spLocks noGrp="1"/>
          </p:cNvSpPr>
          <p:nvPr>
            <p:ph type="dt" sz="half" idx="10"/>
          </p:nvPr>
        </p:nvSpPr>
        <p:spPr/>
        <p:txBody>
          <a:bodyPr/>
          <a:lstStyle/>
          <a:p>
            <a:fld id="{2838A024-D60A-4CF4-B1CC-5617A7D7BB90}" type="datetimeFigureOut">
              <a:rPr lang="zh-CN" altLang="en-US" smtClean="0"/>
              <a:t>2018/12/1</a:t>
            </a:fld>
            <a:endParaRPr lang="zh-CN" altLang="en-US"/>
          </a:p>
        </p:txBody>
      </p:sp>
      <p:sp>
        <p:nvSpPr>
          <p:cNvPr id="6" name="页脚占位符 5">
            <a:extLst>
              <a:ext uri="{FF2B5EF4-FFF2-40B4-BE49-F238E27FC236}">
                <a16:creationId xmlns:a16="http://schemas.microsoft.com/office/drawing/2014/main" id="{85F8B827-D424-445A-A124-21A6B79A8D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BE8517-1919-4C8F-98F1-1EF2FF027FF8}"/>
              </a:ext>
            </a:extLst>
          </p:cNvPr>
          <p:cNvSpPr>
            <a:spLocks noGrp="1"/>
          </p:cNvSpPr>
          <p:nvPr>
            <p:ph type="sldNum" sz="quarter" idx="12"/>
          </p:nvPr>
        </p:nvSpPr>
        <p:spPr/>
        <p:txBody>
          <a:bodyPr/>
          <a:lstStyle/>
          <a:p>
            <a:fld id="{AF02DEA5-BDAF-4554-B6C3-E315039B186E}" type="slidenum">
              <a:rPr lang="zh-CN" altLang="en-US" smtClean="0"/>
              <a:t>‹#›</a:t>
            </a:fld>
            <a:endParaRPr lang="zh-CN" altLang="en-US"/>
          </a:p>
        </p:txBody>
      </p:sp>
    </p:spTree>
    <p:extLst>
      <p:ext uri="{BB962C8B-B14F-4D97-AF65-F5344CB8AC3E}">
        <p14:creationId xmlns:p14="http://schemas.microsoft.com/office/powerpoint/2010/main" val="239529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FD58A-ADE9-49B7-AD3A-17F373E6E6D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DD1D524-2E9F-44B2-8FB6-EF36C65B8A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1EAC047-3DFD-4CBE-AF99-5C35D25C9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B088F1C-127E-48E1-9F2D-2707E7FF5B37}"/>
              </a:ext>
            </a:extLst>
          </p:cNvPr>
          <p:cNvSpPr>
            <a:spLocks noGrp="1"/>
          </p:cNvSpPr>
          <p:nvPr>
            <p:ph type="dt" sz="half" idx="10"/>
          </p:nvPr>
        </p:nvSpPr>
        <p:spPr/>
        <p:txBody>
          <a:bodyPr/>
          <a:lstStyle/>
          <a:p>
            <a:fld id="{2838A024-D60A-4CF4-B1CC-5617A7D7BB90}" type="datetimeFigureOut">
              <a:rPr lang="zh-CN" altLang="en-US" smtClean="0"/>
              <a:t>2018/12/1</a:t>
            </a:fld>
            <a:endParaRPr lang="zh-CN" altLang="en-US"/>
          </a:p>
        </p:txBody>
      </p:sp>
      <p:sp>
        <p:nvSpPr>
          <p:cNvPr id="6" name="页脚占位符 5">
            <a:extLst>
              <a:ext uri="{FF2B5EF4-FFF2-40B4-BE49-F238E27FC236}">
                <a16:creationId xmlns:a16="http://schemas.microsoft.com/office/drawing/2014/main" id="{B50B4FDF-1D02-43D6-9191-6AB25B2249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59C370-B7E5-4F50-A9C0-4C5B31CF98C9}"/>
              </a:ext>
            </a:extLst>
          </p:cNvPr>
          <p:cNvSpPr>
            <a:spLocks noGrp="1"/>
          </p:cNvSpPr>
          <p:nvPr>
            <p:ph type="sldNum" sz="quarter" idx="12"/>
          </p:nvPr>
        </p:nvSpPr>
        <p:spPr/>
        <p:txBody>
          <a:bodyPr/>
          <a:lstStyle/>
          <a:p>
            <a:fld id="{AF02DEA5-BDAF-4554-B6C3-E315039B186E}" type="slidenum">
              <a:rPr lang="zh-CN" altLang="en-US" smtClean="0"/>
              <a:t>‹#›</a:t>
            </a:fld>
            <a:endParaRPr lang="zh-CN" altLang="en-US"/>
          </a:p>
        </p:txBody>
      </p:sp>
    </p:spTree>
    <p:extLst>
      <p:ext uri="{BB962C8B-B14F-4D97-AF65-F5344CB8AC3E}">
        <p14:creationId xmlns:p14="http://schemas.microsoft.com/office/powerpoint/2010/main" val="3031575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17C6DB-955A-409F-9F83-59E7B51596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E9C0CCB-D02F-46EB-B783-69544DF28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5A3DF2F-EE14-4338-B90C-4446CAFEE3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8A024-D60A-4CF4-B1CC-5617A7D7BB90}" type="datetimeFigureOut">
              <a:rPr lang="zh-CN" altLang="en-US" smtClean="0"/>
              <a:t>2018/12/1</a:t>
            </a:fld>
            <a:endParaRPr lang="zh-CN" altLang="en-US"/>
          </a:p>
        </p:txBody>
      </p:sp>
      <p:sp>
        <p:nvSpPr>
          <p:cNvPr id="5" name="页脚占位符 4">
            <a:extLst>
              <a:ext uri="{FF2B5EF4-FFF2-40B4-BE49-F238E27FC236}">
                <a16:creationId xmlns:a16="http://schemas.microsoft.com/office/drawing/2014/main" id="{1B5E7F45-1C75-4836-A26A-F2AB8E2F42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1189768-86EF-4027-A8ED-9C0D3BA443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02DEA5-BDAF-4554-B6C3-E315039B186E}" type="slidenum">
              <a:rPr lang="zh-CN" altLang="en-US" smtClean="0"/>
              <a:t>‹#›</a:t>
            </a:fld>
            <a:endParaRPr lang="zh-CN" altLang="en-US"/>
          </a:p>
        </p:txBody>
      </p:sp>
    </p:spTree>
    <p:extLst>
      <p:ext uri="{BB962C8B-B14F-4D97-AF65-F5344CB8AC3E}">
        <p14:creationId xmlns:p14="http://schemas.microsoft.com/office/powerpoint/2010/main" val="1134749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38E1AAC-FC6C-41DE-9E9F-0738E4BA0C07}"/>
              </a:ext>
            </a:extLst>
          </p:cNvPr>
          <p:cNvSpPr txBox="1"/>
          <p:nvPr/>
        </p:nvSpPr>
        <p:spPr>
          <a:xfrm>
            <a:off x="2306676" y="2545637"/>
            <a:ext cx="4045527" cy="923330"/>
          </a:xfrm>
          <a:prstGeom prst="rect">
            <a:avLst/>
          </a:prstGeom>
          <a:noFill/>
        </p:spPr>
        <p:txBody>
          <a:bodyPr wrap="square" rtlCol="0">
            <a:spAutoFit/>
          </a:bodyPr>
          <a:lstStyle/>
          <a:p>
            <a:r>
              <a:rPr lang="en-US" altLang="zh-CN" sz="5400" b="1" dirty="0">
                <a:solidFill>
                  <a:schemeClr val="accent4"/>
                </a:solidFill>
                <a:latin typeface="Bahnschrift Light Condensed" panose="020B0502040204020203" pitchFamily="34" charset="0"/>
              </a:rPr>
              <a:t>Quantum dots</a:t>
            </a:r>
          </a:p>
        </p:txBody>
      </p:sp>
      <p:sp>
        <p:nvSpPr>
          <p:cNvPr id="5" name="文本框 4">
            <a:extLst>
              <a:ext uri="{FF2B5EF4-FFF2-40B4-BE49-F238E27FC236}">
                <a16:creationId xmlns:a16="http://schemas.microsoft.com/office/drawing/2014/main" id="{BCDDD0AE-ECB0-4A73-B3AC-DF345AB890F6}"/>
              </a:ext>
            </a:extLst>
          </p:cNvPr>
          <p:cNvSpPr txBox="1"/>
          <p:nvPr/>
        </p:nvSpPr>
        <p:spPr>
          <a:xfrm>
            <a:off x="8244946" y="3719624"/>
            <a:ext cx="2394065" cy="461665"/>
          </a:xfrm>
          <a:prstGeom prst="rect">
            <a:avLst/>
          </a:prstGeom>
          <a:noFill/>
        </p:spPr>
        <p:txBody>
          <a:bodyPr wrap="square" rtlCol="0">
            <a:spAutoFit/>
          </a:bodyPr>
          <a:lstStyle/>
          <a:p>
            <a:r>
              <a:rPr lang="en-US" altLang="zh-CN" sz="2400" dirty="0">
                <a:solidFill>
                  <a:schemeClr val="accent4"/>
                </a:solidFill>
                <a:latin typeface="Bahnschrift Light Condensed" panose="020B0502040204020203" pitchFamily="34" charset="0"/>
              </a:rPr>
              <a:t>Coco &amp; Maggie</a:t>
            </a:r>
            <a:endParaRPr lang="zh-CN" altLang="en-US" sz="2400" dirty="0">
              <a:solidFill>
                <a:schemeClr val="accent4"/>
              </a:solidFill>
              <a:latin typeface="Bahnschrift Light Condensed" panose="020B0502040204020203" pitchFamily="34" charset="0"/>
            </a:endParaRPr>
          </a:p>
        </p:txBody>
      </p:sp>
      <p:cxnSp>
        <p:nvCxnSpPr>
          <p:cNvPr id="3" name="直接连接符 2">
            <a:extLst>
              <a:ext uri="{FF2B5EF4-FFF2-40B4-BE49-F238E27FC236}">
                <a16:creationId xmlns:a16="http://schemas.microsoft.com/office/drawing/2014/main" id="{F0C5E874-F22B-46A8-B30F-F2AE10B9CBA4}"/>
              </a:ext>
            </a:extLst>
          </p:cNvPr>
          <p:cNvCxnSpPr>
            <a:cxnSpLocks/>
          </p:cNvCxnSpPr>
          <p:nvPr/>
        </p:nvCxnSpPr>
        <p:spPr>
          <a:xfrm>
            <a:off x="112542" y="3594295"/>
            <a:ext cx="11880166"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10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C19FCF5-0AE3-4F80-9EE8-3ECFDD38CDD3}"/>
              </a:ext>
            </a:extLst>
          </p:cNvPr>
          <p:cNvSpPr/>
          <p:nvPr/>
        </p:nvSpPr>
        <p:spPr>
          <a:xfrm>
            <a:off x="3574471" y="2738153"/>
            <a:ext cx="3818313" cy="1354217"/>
          </a:xfrm>
          <a:prstGeom prst="rect">
            <a:avLst/>
          </a:prstGeom>
          <a:ln>
            <a:solidFill>
              <a:schemeClr val="accent4"/>
            </a:solidFill>
          </a:ln>
        </p:spPr>
        <p:txBody>
          <a:bodyPr wrap="square" lIns="365760" tIns="182880" rIns="365760" bIns="182880">
            <a:spAutoFit/>
          </a:bodyPr>
          <a:lstStyle/>
          <a:p>
            <a:r>
              <a:rPr lang="en-US" altLang="zh-CN" sz="3200" dirty="0">
                <a:solidFill>
                  <a:schemeClr val="accent4"/>
                </a:solidFill>
                <a:latin typeface="Bahnschrift Light Condensed" panose="020B0502040204020203" pitchFamily="34" charset="0"/>
                <a:cs typeface="Times New Roman" panose="02020603050405020304" pitchFamily="18" charset="0"/>
              </a:rPr>
              <a:t>What makes quantum dots special or unique?</a:t>
            </a:r>
            <a:endParaRPr lang="zh-CN" altLang="en-US" sz="3200" dirty="0">
              <a:solidFill>
                <a:schemeClr val="accent4"/>
              </a:solidFill>
              <a:latin typeface="Bahnschrift Light Condensed" panose="020B0502040204020203" pitchFamily="34" charset="0"/>
            </a:endParaRPr>
          </a:p>
        </p:txBody>
      </p:sp>
      <p:sp>
        <p:nvSpPr>
          <p:cNvPr id="3" name="文本框 2">
            <a:extLst>
              <a:ext uri="{FF2B5EF4-FFF2-40B4-BE49-F238E27FC236}">
                <a16:creationId xmlns:a16="http://schemas.microsoft.com/office/drawing/2014/main" id="{6C2C5E85-7073-4A15-A8D9-68B814CCE525}"/>
              </a:ext>
            </a:extLst>
          </p:cNvPr>
          <p:cNvSpPr txBox="1"/>
          <p:nvPr/>
        </p:nvSpPr>
        <p:spPr>
          <a:xfrm>
            <a:off x="4893424" y="1087420"/>
            <a:ext cx="2499360" cy="923330"/>
          </a:xfrm>
          <a:prstGeom prst="rect">
            <a:avLst/>
          </a:prstGeom>
          <a:noFill/>
        </p:spPr>
        <p:txBody>
          <a:bodyPr wrap="square" rtlCol="0">
            <a:spAutoFit/>
          </a:bodyPr>
          <a:lstStyle/>
          <a:p>
            <a:r>
              <a:rPr lang="en-US" altLang="zh-CN" dirty="0">
                <a:solidFill>
                  <a:schemeClr val="accent4"/>
                </a:solidFill>
                <a:latin typeface="Bahnschrift Light Condensed" panose="020B0502040204020203" pitchFamily="34" charset="0"/>
              </a:rPr>
              <a:t>We can create different colors of quantum dots by controlling the reaction time!</a:t>
            </a:r>
            <a:endParaRPr lang="zh-CN" altLang="en-US" dirty="0">
              <a:solidFill>
                <a:schemeClr val="accent4"/>
              </a:solidFill>
              <a:latin typeface="Bahnschrift Light Condensed" panose="020B0502040204020203" pitchFamily="34" charset="0"/>
            </a:endParaRPr>
          </a:p>
        </p:txBody>
      </p:sp>
      <p:sp>
        <p:nvSpPr>
          <p:cNvPr id="4" name="文本框 3">
            <a:extLst>
              <a:ext uri="{FF2B5EF4-FFF2-40B4-BE49-F238E27FC236}">
                <a16:creationId xmlns:a16="http://schemas.microsoft.com/office/drawing/2014/main" id="{81CFEABF-5F65-4212-9289-EE721E7691F8}"/>
              </a:ext>
            </a:extLst>
          </p:cNvPr>
          <p:cNvSpPr txBox="1"/>
          <p:nvPr/>
        </p:nvSpPr>
        <p:spPr>
          <a:xfrm>
            <a:off x="853440" y="4444539"/>
            <a:ext cx="2360814" cy="707886"/>
          </a:xfrm>
          <a:prstGeom prst="rect">
            <a:avLst/>
          </a:prstGeom>
          <a:noFill/>
        </p:spPr>
        <p:txBody>
          <a:bodyPr wrap="square" rtlCol="0">
            <a:spAutoFit/>
          </a:bodyPr>
          <a:lstStyle/>
          <a:p>
            <a:r>
              <a:rPr lang="en-US" altLang="zh-CN" sz="2000" dirty="0">
                <a:solidFill>
                  <a:schemeClr val="accent4"/>
                </a:solidFill>
                <a:latin typeface="Bahnschrift Light Condensed" panose="020B0502040204020203" pitchFamily="34" charset="0"/>
              </a:rPr>
              <a:t>The color of quantum dots is stable!</a:t>
            </a:r>
            <a:endParaRPr lang="zh-CN" altLang="en-US" sz="2000" dirty="0">
              <a:solidFill>
                <a:schemeClr val="accent4"/>
              </a:solidFill>
              <a:latin typeface="Bahnschrift Light Condensed" panose="020B0502040204020203" pitchFamily="34" charset="0"/>
            </a:endParaRPr>
          </a:p>
        </p:txBody>
      </p:sp>
      <p:sp>
        <p:nvSpPr>
          <p:cNvPr id="6" name="文本框 5">
            <a:extLst>
              <a:ext uri="{FF2B5EF4-FFF2-40B4-BE49-F238E27FC236}">
                <a16:creationId xmlns:a16="http://schemas.microsoft.com/office/drawing/2014/main" id="{DB8A74B8-5BCF-40B5-855B-8CFD43BFDD11}"/>
              </a:ext>
            </a:extLst>
          </p:cNvPr>
          <p:cNvSpPr txBox="1"/>
          <p:nvPr/>
        </p:nvSpPr>
        <p:spPr>
          <a:xfrm>
            <a:off x="692727" y="1425975"/>
            <a:ext cx="3344489" cy="584775"/>
          </a:xfrm>
          <a:prstGeom prst="rect">
            <a:avLst/>
          </a:prstGeom>
          <a:noFill/>
        </p:spPr>
        <p:txBody>
          <a:bodyPr wrap="square" rtlCol="0">
            <a:spAutoFit/>
          </a:bodyPr>
          <a:lstStyle/>
          <a:p>
            <a:r>
              <a:rPr lang="en-US" altLang="zh-CN" sz="3200" dirty="0">
                <a:solidFill>
                  <a:schemeClr val="accent4"/>
                </a:solidFill>
                <a:latin typeface="Bahnschrift Light Condensed" panose="020B0502040204020203" pitchFamily="34" charset="0"/>
              </a:rPr>
              <a:t>The fluorescent effect!</a:t>
            </a:r>
            <a:endParaRPr lang="zh-CN" altLang="en-US" sz="3200" dirty="0">
              <a:solidFill>
                <a:schemeClr val="accent4"/>
              </a:solidFill>
              <a:latin typeface="Bahnschrift Light Condensed" panose="020B0502040204020203" pitchFamily="34" charset="0"/>
            </a:endParaRPr>
          </a:p>
        </p:txBody>
      </p:sp>
      <p:sp>
        <p:nvSpPr>
          <p:cNvPr id="7" name="文本框 6">
            <a:extLst>
              <a:ext uri="{FF2B5EF4-FFF2-40B4-BE49-F238E27FC236}">
                <a16:creationId xmlns:a16="http://schemas.microsoft.com/office/drawing/2014/main" id="{E25C913C-4F93-4BFC-92F5-3DF3FFA3D067}"/>
              </a:ext>
            </a:extLst>
          </p:cNvPr>
          <p:cNvSpPr txBox="1"/>
          <p:nvPr/>
        </p:nvSpPr>
        <p:spPr>
          <a:xfrm>
            <a:off x="5331229" y="5162830"/>
            <a:ext cx="2360814" cy="523220"/>
          </a:xfrm>
          <a:prstGeom prst="rect">
            <a:avLst/>
          </a:prstGeom>
          <a:noFill/>
        </p:spPr>
        <p:txBody>
          <a:bodyPr wrap="square" rtlCol="0">
            <a:spAutoFit/>
          </a:bodyPr>
          <a:lstStyle/>
          <a:p>
            <a:r>
              <a:rPr lang="en-US" altLang="zh-CN" sz="2800" dirty="0">
                <a:solidFill>
                  <a:schemeClr val="accent4"/>
                </a:solidFill>
                <a:latin typeface="Bahnschrift Light Condensed" panose="020B0502040204020203" pitchFamily="34" charset="0"/>
              </a:rPr>
              <a:t>Small size!</a:t>
            </a:r>
            <a:endParaRPr lang="zh-CN" altLang="en-US" sz="2800" dirty="0">
              <a:solidFill>
                <a:schemeClr val="accent4"/>
              </a:solidFill>
              <a:latin typeface="Bahnschrift Light Condensed" panose="020B0502040204020203" pitchFamily="34" charset="0"/>
            </a:endParaRPr>
          </a:p>
        </p:txBody>
      </p:sp>
      <p:sp>
        <p:nvSpPr>
          <p:cNvPr id="5" name="文本框 4">
            <a:extLst>
              <a:ext uri="{FF2B5EF4-FFF2-40B4-BE49-F238E27FC236}">
                <a16:creationId xmlns:a16="http://schemas.microsoft.com/office/drawing/2014/main" id="{5669BB20-63AA-4818-8355-A4B697DB11C3}"/>
              </a:ext>
            </a:extLst>
          </p:cNvPr>
          <p:cNvSpPr txBox="1"/>
          <p:nvPr/>
        </p:nvSpPr>
        <p:spPr>
          <a:xfrm>
            <a:off x="8889076" y="3086793"/>
            <a:ext cx="2272146" cy="1200329"/>
          </a:xfrm>
          <a:prstGeom prst="rect">
            <a:avLst/>
          </a:prstGeom>
          <a:noFill/>
        </p:spPr>
        <p:txBody>
          <a:bodyPr wrap="square" rtlCol="0">
            <a:spAutoFit/>
          </a:bodyPr>
          <a:lstStyle/>
          <a:p>
            <a:r>
              <a:rPr lang="en-US" altLang="zh-CN" sz="2400" dirty="0">
                <a:solidFill>
                  <a:schemeClr val="accent4"/>
                </a:solidFill>
                <a:latin typeface="Bahnschrift Light Condensed" panose="020B0502040204020203" pitchFamily="34" charset="0"/>
              </a:rPr>
              <a:t>Controlling the color by controlling the dot size</a:t>
            </a:r>
            <a:endParaRPr lang="zh-CN" altLang="en-US" sz="2400" dirty="0">
              <a:solidFill>
                <a:schemeClr val="accent4"/>
              </a:solidFill>
              <a:latin typeface="Bahnschrift Light Condensed" panose="020B0502040204020203" pitchFamily="34" charset="0"/>
            </a:endParaRPr>
          </a:p>
        </p:txBody>
      </p:sp>
      <p:cxnSp>
        <p:nvCxnSpPr>
          <p:cNvPr id="9" name="直接连接符 8">
            <a:extLst>
              <a:ext uri="{FF2B5EF4-FFF2-40B4-BE49-F238E27FC236}">
                <a16:creationId xmlns:a16="http://schemas.microsoft.com/office/drawing/2014/main" id="{A05B5CD3-6CC1-42DC-8090-C2EF7FBB3C59}"/>
              </a:ext>
            </a:extLst>
          </p:cNvPr>
          <p:cNvCxnSpPr/>
          <p:nvPr/>
        </p:nvCxnSpPr>
        <p:spPr>
          <a:xfrm>
            <a:off x="2660073" y="2094807"/>
            <a:ext cx="825731" cy="543098"/>
          </a:xfrm>
          <a:prstGeom prst="line">
            <a:avLst/>
          </a:prstGeom>
        </p:spPr>
        <p:style>
          <a:lnRef idx="3">
            <a:schemeClr val="accent4"/>
          </a:lnRef>
          <a:fillRef idx="0">
            <a:schemeClr val="accent4"/>
          </a:fillRef>
          <a:effectRef idx="2">
            <a:schemeClr val="accent4"/>
          </a:effectRef>
          <a:fontRef idx="minor">
            <a:schemeClr val="tx1"/>
          </a:fontRef>
        </p:style>
      </p:cxnSp>
      <p:cxnSp>
        <p:nvCxnSpPr>
          <p:cNvPr id="10" name="直接连接符 9">
            <a:extLst>
              <a:ext uri="{FF2B5EF4-FFF2-40B4-BE49-F238E27FC236}">
                <a16:creationId xmlns:a16="http://schemas.microsoft.com/office/drawing/2014/main" id="{B9DA812D-948C-40A1-B659-0A683B98E52D}"/>
              </a:ext>
            </a:extLst>
          </p:cNvPr>
          <p:cNvCxnSpPr>
            <a:cxnSpLocks/>
          </p:cNvCxnSpPr>
          <p:nvPr/>
        </p:nvCxnSpPr>
        <p:spPr>
          <a:xfrm>
            <a:off x="7650480" y="3744024"/>
            <a:ext cx="94488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12" name="直接连接符 11">
            <a:extLst>
              <a:ext uri="{FF2B5EF4-FFF2-40B4-BE49-F238E27FC236}">
                <a16:creationId xmlns:a16="http://schemas.microsoft.com/office/drawing/2014/main" id="{4ED718F9-AD0E-4CB0-A69E-D3F255D942A1}"/>
              </a:ext>
            </a:extLst>
          </p:cNvPr>
          <p:cNvCxnSpPr>
            <a:cxnSpLocks/>
          </p:cNvCxnSpPr>
          <p:nvPr/>
        </p:nvCxnSpPr>
        <p:spPr>
          <a:xfrm flipV="1">
            <a:off x="3312621" y="4287122"/>
            <a:ext cx="638695" cy="511360"/>
          </a:xfrm>
          <a:prstGeom prst="line">
            <a:avLst/>
          </a:prstGeom>
        </p:spPr>
        <p:style>
          <a:lnRef idx="3">
            <a:schemeClr val="accent4"/>
          </a:lnRef>
          <a:fillRef idx="0">
            <a:schemeClr val="accent4"/>
          </a:fillRef>
          <a:effectRef idx="2">
            <a:schemeClr val="accent4"/>
          </a:effectRef>
          <a:fontRef idx="minor">
            <a:schemeClr val="tx1"/>
          </a:fontRef>
        </p:style>
      </p:cxnSp>
      <p:cxnSp>
        <p:nvCxnSpPr>
          <p:cNvPr id="13" name="直接连接符 12">
            <a:extLst>
              <a:ext uri="{FF2B5EF4-FFF2-40B4-BE49-F238E27FC236}">
                <a16:creationId xmlns:a16="http://schemas.microsoft.com/office/drawing/2014/main" id="{D832C334-4B04-4261-9CBC-8D8C5E48BDC3}"/>
              </a:ext>
            </a:extLst>
          </p:cNvPr>
          <p:cNvCxnSpPr>
            <a:cxnSpLocks/>
          </p:cNvCxnSpPr>
          <p:nvPr/>
        </p:nvCxnSpPr>
        <p:spPr>
          <a:xfrm flipH="1">
            <a:off x="5807825" y="2002882"/>
            <a:ext cx="199506" cy="635023"/>
          </a:xfrm>
          <a:prstGeom prst="line">
            <a:avLst/>
          </a:prstGeom>
        </p:spPr>
        <p:style>
          <a:lnRef idx="3">
            <a:schemeClr val="accent4"/>
          </a:lnRef>
          <a:fillRef idx="0">
            <a:schemeClr val="accent4"/>
          </a:fillRef>
          <a:effectRef idx="2">
            <a:schemeClr val="accent4"/>
          </a:effectRef>
          <a:fontRef idx="minor">
            <a:schemeClr val="tx1"/>
          </a:fontRef>
        </p:style>
      </p:cxnSp>
      <p:cxnSp>
        <p:nvCxnSpPr>
          <p:cNvPr id="14" name="直接连接符 13">
            <a:extLst>
              <a:ext uri="{FF2B5EF4-FFF2-40B4-BE49-F238E27FC236}">
                <a16:creationId xmlns:a16="http://schemas.microsoft.com/office/drawing/2014/main" id="{8457ECD0-7C7E-4882-B85B-9D58B12467DD}"/>
              </a:ext>
            </a:extLst>
          </p:cNvPr>
          <p:cNvCxnSpPr>
            <a:cxnSpLocks/>
          </p:cNvCxnSpPr>
          <p:nvPr/>
        </p:nvCxnSpPr>
        <p:spPr>
          <a:xfrm>
            <a:off x="5600007" y="4244795"/>
            <a:ext cx="207818" cy="825969"/>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85999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âmilitary camouflageâçå¾çæç´¢ç»æ">
            <a:extLst>
              <a:ext uri="{FF2B5EF4-FFF2-40B4-BE49-F238E27FC236}">
                <a16:creationId xmlns:a16="http://schemas.microsoft.com/office/drawing/2014/main" id="{A4D1EB7E-3250-49F5-AEB2-2D3F1667A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725" y="0"/>
            <a:ext cx="922655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A2BD5C14-E10B-412E-85C4-BD6920A9F7FC}"/>
              </a:ext>
            </a:extLst>
          </p:cNvPr>
          <p:cNvSpPr txBox="1"/>
          <p:nvPr/>
        </p:nvSpPr>
        <p:spPr>
          <a:xfrm>
            <a:off x="2926080" y="1613118"/>
            <a:ext cx="6487886" cy="3631763"/>
          </a:xfrm>
          <a:prstGeom prst="rect">
            <a:avLst/>
          </a:prstGeom>
          <a:noFill/>
          <a:ln>
            <a:noFill/>
          </a:ln>
          <a:effectLst>
            <a:glow>
              <a:schemeClr val="accent6">
                <a:satMod val="175000"/>
                <a:alpha val="40000"/>
              </a:schemeClr>
            </a:glow>
          </a:effectLst>
        </p:spPr>
        <p:txBody>
          <a:bodyPr wrap="square" rtlCol="0">
            <a:spAutoFit/>
          </a:bodyPr>
          <a:lstStyle/>
          <a:p>
            <a:r>
              <a:rPr lang="en-US" altLang="zh-CN" sz="11500" dirty="0">
                <a:solidFill>
                  <a:schemeClr val="accent4"/>
                </a:solidFill>
                <a:latin typeface="Bahnschrift Light Condensed" panose="020B0502040204020203" pitchFamily="34" charset="0"/>
              </a:rPr>
              <a:t>Military Camouflage</a:t>
            </a:r>
            <a:endParaRPr lang="zh-CN" altLang="en-US" sz="11500" dirty="0">
              <a:solidFill>
                <a:schemeClr val="accent4"/>
              </a:solidFill>
              <a:latin typeface="Bahnschrift Light Condensed" panose="020B0502040204020203" pitchFamily="34" charset="0"/>
            </a:endParaRPr>
          </a:p>
        </p:txBody>
      </p:sp>
    </p:spTree>
    <p:extLst>
      <p:ext uri="{BB962C8B-B14F-4D97-AF65-F5344CB8AC3E}">
        <p14:creationId xmlns:p14="http://schemas.microsoft.com/office/powerpoint/2010/main" val="2465584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www.army-technology.com/wp-content/uploads/image-digitalinsightresearch/Active/2016Q3/2.NRI/Army/Features/M4%20Sherman%20tank%20-%20US%20Army%20image.jpg">
            <a:extLst>
              <a:ext uri="{FF2B5EF4-FFF2-40B4-BE49-F238E27FC236}">
                <a16:creationId xmlns:a16="http://schemas.microsoft.com/office/drawing/2014/main" id="{89FA0154-41F8-4AF5-9A07-3B439D262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016" y="824354"/>
            <a:ext cx="5396135" cy="30369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army-technology.com/wp-content/uploads/image-digitalinsightresearch/Active/2016Q3/2.NRI/Army/Features/Mobile.jpg">
            <a:extLst>
              <a:ext uri="{FF2B5EF4-FFF2-40B4-BE49-F238E27FC236}">
                <a16:creationId xmlns:a16="http://schemas.microsoft.com/office/drawing/2014/main" id="{8FEC1D2E-CFB6-47C2-85C1-8C3B088D4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293" y="2211186"/>
            <a:ext cx="5371691" cy="3578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285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1905D4-7F63-43D0-BEB8-5F0D00048826}"/>
              </a:ext>
            </a:extLst>
          </p:cNvPr>
          <p:cNvSpPr txBox="1"/>
          <p:nvPr/>
        </p:nvSpPr>
        <p:spPr>
          <a:xfrm>
            <a:off x="6674338" y="4400062"/>
            <a:ext cx="3641969" cy="1200329"/>
          </a:xfrm>
          <a:prstGeom prst="rect">
            <a:avLst/>
          </a:prstGeom>
          <a:noFill/>
        </p:spPr>
        <p:txBody>
          <a:bodyPr wrap="square" rtlCol="0">
            <a:spAutoFit/>
          </a:bodyPr>
          <a:lstStyle/>
          <a:p>
            <a:r>
              <a:rPr lang="en-US" altLang="zh-CN" sz="7200" dirty="0">
                <a:solidFill>
                  <a:schemeClr val="accent4"/>
                </a:solidFill>
                <a:latin typeface="Bahnschrift Light Condensed" panose="020B0502040204020203" pitchFamily="34" charset="0"/>
              </a:rPr>
              <a:t>Thank you!</a:t>
            </a:r>
            <a:endParaRPr lang="zh-CN" altLang="en-US" sz="7200" dirty="0">
              <a:solidFill>
                <a:schemeClr val="accent4"/>
              </a:solidFill>
              <a:latin typeface="Bahnschrift Light Condensed" panose="020B0502040204020203" pitchFamily="34" charset="0"/>
            </a:endParaRPr>
          </a:p>
        </p:txBody>
      </p:sp>
    </p:spTree>
    <p:extLst>
      <p:ext uri="{BB962C8B-B14F-4D97-AF65-F5344CB8AC3E}">
        <p14:creationId xmlns:p14="http://schemas.microsoft.com/office/powerpoint/2010/main" val="2756171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9775E1-E4DD-48F6-ABDE-419A82965143}"/>
              </a:ext>
            </a:extLst>
          </p:cNvPr>
          <p:cNvSpPr/>
          <p:nvPr/>
        </p:nvSpPr>
        <p:spPr>
          <a:xfrm>
            <a:off x="1268437" y="2823436"/>
            <a:ext cx="6096000" cy="2961323"/>
          </a:xfrm>
          <a:prstGeom prst="rect">
            <a:avLst/>
          </a:prstGeom>
        </p:spPr>
        <p:txBody>
          <a:bodyPr>
            <a:spAutoFit/>
          </a:bodyPr>
          <a:lstStyle/>
          <a:p>
            <a:pPr marL="457200" indent="-457200">
              <a:lnSpc>
                <a:spcPct val="115000"/>
              </a:lnSpc>
              <a:spcAft>
                <a:spcPts val="1000"/>
              </a:spcAft>
              <a:buFont typeface="Arial" panose="020B0604020202020204" pitchFamily="34" charset="0"/>
              <a:buChar char="•"/>
            </a:pPr>
            <a:r>
              <a:rPr lang="en-US" altLang="zh-CN" sz="3600" dirty="0">
                <a:solidFill>
                  <a:schemeClr val="accent4"/>
                </a:solidFill>
                <a:latin typeface="Bahnschrift Light Condensed" panose="020B0502040204020203" pitchFamily="34" charset="0"/>
              </a:rPr>
              <a:t>What are Quantum dots?</a:t>
            </a:r>
            <a:endParaRPr lang="zh-CN" altLang="zh-CN" sz="3600" dirty="0">
              <a:solidFill>
                <a:schemeClr val="accent4"/>
              </a:solidFill>
              <a:latin typeface="Bahnschrift Light Condensed" panose="020B0502040204020203" pitchFamily="34" charset="0"/>
            </a:endParaRPr>
          </a:p>
          <a:p>
            <a:pPr marL="457200" indent="-457200">
              <a:lnSpc>
                <a:spcPct val="115000"/>
              </a:lnSpc>
              <a:spcAft>
                <a:spcPts val="1000"/>
              </a:spcAft>
              <a:buFont typeface="Arial" panose="020B0604020202020204" pitchFamily="34" charset="0"/>
              <a:buChar char="•"/>
            </a:pPr>
            <a:r>
              <a:rPr lang="en-US" altLang="zh-CN" sz="3600" dirty="0">
                <a:solidFill>
                  <a:schemeClr val="accent4"/>
                </a:solidFill>
                <a:latin typeface="Bahnschrift Light Condensed" panose="020B0502040204020203" pitchFamily="34" charset="0"/>
              </a:rPr>
              <a:t>What is special?</a:t>
            </a:r>
            <a:endParaRPr lang="zh-CN" altLang="zh-CN" sz="3600" dirty="0">
              <a:solidFill>
                <a:schemeClr val="accent4"/>
              </a:solidFill>
              <a:latin typeface="Bahnschrift Light Condensed" panose="020B0502040204020203" pitchFamily="34" charset="0"/>
            </a:endParaRPr>
          </a:p>
          <a:p>
            <a:pPr marL="457200" indent="-457200">
              <a:lnSpc>
                <a:spcPct val="115000"/>
              </a:lnSpc>
              <a:spcAft>
                <a:spcPts val="1000"/>
              </a:spcAft>
              <a:buFont typeface="Arial" panose="020B0604020202020204" pitchFamily="34" charset="0"/>
              <a:buChar char="•"/>
            </a:pPr>
            <a:r>
              <a:rPr lang="en-US" altLang="zh-CN" sz="3600" dirty="0">
                <a:solidFill>
                  <a:schemeClr val="accent4"/>
                </a:solidFill>
                <a:latin typeface="Bahnschrift Light Condensed" panose="020B0502040204020203" pitchFamily="34" charset="0"/>
              </a:rPr>
              <a:t>Why our technology?</a:t>
            </a:r>
          </a:p>
          <a:p>
            <a:pPr marL="457200" indent="-457200">
              <a:lnSpc>
                <a:spcPct val="115000"/>
              </a:lnSpc>
              <a:spcAft>
                <a:spcPts val="1000"/>
              </a:spcAft>
              <a:buFont typeface="Arial" panose="020B0604020202020204" pitchFamily="34" charset="0"/>
              <a:buChar char="•"/>
            </a:pPr>
            <a:r>
              <a:rPr lang="en-US" altLang="zh-CN" sz="3600" dirty="0">
                <a:solidFill>
                  <a:schemeClr val="accent4"/>
                </a:solidFill>
                <a:latin typeface="Bahnschrift Light Condensed" panose="020B0502040204020203" pitchFamily="34" charset="0"/>
              </a:rPr>
              <a:t>How will it work?</a:t>
            </a:r>
          </a:p>
        </p:txBody>
      </p:sp>
    </p:spTree>
    <p:extLst>
      <p:ext uri="{BB962C8B-B14F-4D97-AF65-F5344CB8AC3E}">
        <p14:creationId xmlns:p14="http://schemas.microsoft.com/office/powerpoint/2010/main" val="1768270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54EFF9C-7909-4735-BC58-5B47F50B85CF}"/>
              </a:ext>
            </a:extLst>
          </p:cNvPr>
          <p:cNvSpPr txBox="1"/>
          <p:nvPr/>
        </p:nvSpPr>
        <p:spPr>
          <a:xfrm>
            <a:off x="3942576" y="2788832"/>
            <a:ext cx="3194433" cy="1569660"/>
          </a:xfrm>
          <a:prstGeom prst="rect">
            <a:avLst/>
          </a:prstGeom>
          <a:noFill/>
        </p:spPr>
        <p:txBody>
          <a:bodyPr wrap="square" rtlCol="0">
            <a:spAutoFit/>
          </a:bodyPr>
          <a:lstStyle/>
          <a:p>
            <a:r>
              <a:rPr lang="en-US" altLang="zh-CN" sz="4800" dirty="0">
                <a:solidFill>
                  <a:schemeClr val="accent4"/>
                </a:solidFill>
                <a:latin typeface="Bahnschrift Light Condensed" panose="020B0502040204020203" pitchFamily="34" charset="0"/>
              </a:rPr>
              <a:t>What is QUANTUM DOTS?</a:t>
            </a:r>
            <a:endParaRPr lang="zh-CN" altLang="en-US" sz="4800" dirty="0">
              <a:solidFill>
                <a:schemeClr val="accent4"/>
              </a:solidFill>
              <a:latin typeface="Bahnschrift Light Condensed" panose="020B0502040204020203" pitchFamily="34" charset="0"/>
            </a:endParaRPr>
          </a:p>
        </p:txBody>
      </p:sp>
      <p:sp>
        <p:nvSpPr>
          <p:cNvPr id="3" name="文本框 2">
            <a:extLst>
              <a:ext uri="{FF2B5EF4-FFF2-40B4-BE49-F238E27FC236}">
                <a16:creationId xmlns:a16="http://schemas.microsoft.com/office/drawing/2014/main" id="{8E6C3BB1-16EB-48F5-88C4-F9B6BD0F9EDF}"/>
              </a:ext>
            </a:extLst>
          </p:cNvPr>
          <p:cNvSpPr txBox="1"/>
          <p:nvPr/>
        </p:nvSpPr>
        <p:spPr>
          <a:xfrm>
            <a:off x="8607082" y="3960055"/>
            <a:ext cx="4164037" cy="646331"/>
          </a:xfrm>
          <a:prstGeom prst="rect">
            <a:avLst/>
          </a:prstGeom>
          <a:noFill/>
        </p:spPr>
        <p:txBody>
          <a:bodyPr wrap="square" rtlCol="0">
            <a:spAutoFit/>
          </a:bodyPr>
          <a:lstStyle/>
          <a:p>
            <a:r>
              <a:rPr lang="en-US" altLang="zh-CN" sz="3600" dirty="0">
                <a:solidFill>
                  <a:schemeClr val="accent4"/>
                </a:solidFill>
                <a:latin typeface="Bahnschrift Light Condensed" panose="020B0502040204020203" pitchFamily="34" charset="0"/>
              </a:rPr>
              <a:t>Color </a:t>
            </a:r>
            <a:endParaRPr lang="zh-CN" altLang="en-US" sz="3600" dirty="0">
              <a:solidFill>
                <a:schemeClr val="accent4"/>
              </a:solidFill>
              <a:latin typeface="Bahnschrift Light Condensed" panose="020B0502040204020203" pitchFamily="34" charset="0"/>
            </a:endParaRPr>
          </a:p>
        </p:txBody>
      </p:sp>
      <p:sp>
        <p:nvSpPr>
          <p:cNvPr id="4" name="文本框 3">
            <a:extLst>
              <a:ext uri="{FF2B5EF4-FFF2-40B4-BE49-F238E27FC236}">
                <a16:creationId xmlns:a16="http://schemas.microsoft.com/office/drawing/2014/main" id="{FEB6BDE9-BDF3-439D-B9F9-CCF76913A35E}"/>
              </a:ext>
            </a:extLst>
          </p:cNvPr>
          <p:cNvSpPr txBox="1"/>
          <p:nvPr/>
        </p:nvSpPr>
        <p:spPr>
          <a:xfrm>
            <a:off x="632833" y="2202911"/>
            <a:ext cx="3917853" cy="646331"/>
          </a:xfrm>
          <a:prstGeom prst="rect">
            <a:avLst/>
          </a:prstGeom>
          <a:noFill/>
        </p:spPr>
        <p:txBody>
          <a:bodyPr wrap="square" rtlCol="0">
            <a:spAutoFit/>
          </a:bodyPr>
          <a:lstStyle/>
          <a:p>
            <a:r>
              <a:rPr lang="en-US" altLang="zh-CN" sz="3600" dirty="0">
                <a:solidFill>
                  <a:schemeClr val="accent4"/>
                </a:solidFill>
                <a:latin typeface="Bahnschrift Light Condensed" panose="020B0502040204020203" pitchFamily="34" charset="0"/>
              </a:rPr>
              <a:t>Semi-conductive </a:t>
            </a:r>
            <a:endParaRPr lang="zh-CN" altLang="en-US" sz="3600" dirty="0">
              <a:solidFill>
                <a:schemeClr val="accent4"/>
              </a:solidFill>
              <a:latin typeface="Bahnschrift Light Condensed" panose="020B0502040204020203" pitchFamily="34" charset="0"/>
            </a:endParaRPr>
          </a:p>
        </p:txBody>
      </p:sp>
      <p:sp>
        <p:nvSpPr>
          <p:cNvPr id="5" name="文本框 4">
            <a:extLst>
              <a:ext uri="{FF2B5EF4-FFF2-40B4-BE49-F238E27FC236}">
                <a16:creationId xmlns:a16="http://schemas.microsoft.com/office/drawing/2014/main" id="{084EE2F0-C51C-4E8E-899C-593B2B316B5C}"/>
              </a:ext>
            </a:extLst>
          </p:cNvPr>
          <p:cNvSpPr txBox="1"/>
          <p:nvPr/>
        </p:nvSpPr>
        <p:spPr>
          <a:xfrm>
            <a:off x="8009205" y="2310530"/>
            <a:ext cx="2722099" cy="523220"/>
          </a:xfrm>
          <a:prstGeom prst="rect">
            <a:avLst/>
          </a:prstGeom>
          <a:noFill/>
        </p:spPr>
        <p:txBody>
          <a:bodyPr wrap="square" rtlCol="0">
            <a:spAutoFit/>
          </a:bodyPr>
          <a:lstStyle/>
          <a:p>
            <a:r>
              <a:rPr lang="en-US" altLang="zh-CN" sz="2800" dirty="0">
                <a:solidFill>
                  <a:schemeClr val="accent4"/>
                </a:solidFill>
                <a:latin typeface="Bahnschrift Light Condensed" panose="020B0502040204020203" pitchFamily="34" charset="0"/>
              </a:rPr>
              <a:t>Reaction time</a:t>
            </a:r>
            <a:endParaRPr lang="zh-CN" altLang="en-US" sz="2800" dirty="0">
              <a:solidFill>
                <a:schemeClr val="accent4"/>
              </a:solidFill>
              <a:latin typeface="Bahnschrift Light Condensed" panose="020B0502040204020203" pitchFamily="34" charset="0"/>
            </a:endParaRPr>
          </a:p>
        </p:txBody>
      </p:sp>
      <p:sp>
        <p:nvSpPr>
          <p:cNvPr id="6" name="文本框 5">
            <a:extLst>
              <a:ext uri="{FF2B5EF4-FFF2-40B4-BE49-F238E27FC236}">
                <a16:creationId xmlns:a16="http://schemas.microsoft.com/office/drawing/2014/main" id="{D17A3157-4FAF-4E3E-A459-08BFEC6EA008}"/>
              </a:ext>
            </a:extLst>
          </p:cNvPr>
          <p:cNvSpPr txBox="1"/>
          <p:nvPr/>
        </p:nvSpPr>
        <p:spPr>
          <a:xfrm>
            <a:off x="5584873" y="5104247"/>
            <a:ext cx="4164037" cy="584775"/>
          </a:xfrm>
          <a:prstGeom prst="rect">
            <a:avLst/>
          </a:prstGeom>
          <a:noFill/>
        </p:spPr>
        <p:txBody>
          <a:bodyPr wrap="square" rtlCol="0">
            <a:spAutoFit/>
          </a:bodyPr>
          <a:lstStyle/>
          <a:p>
            <a:r>
              <a:rPr lang="en-US" altLang="zh-CN" sz="3200" dirty="0">
                <a:solidFill>
                  <a:schemeClr val="accent4"/>
                </a:solidFill>
                <a:latin typeface="Bahnschrift Light Condensed" panose="020B0502040204020203" pitchFamily="34" charset="0"/>
              </a:rPr>
              <a:t>Energy</a:t>
            </a:r>
            <a:endParaRPr lang="zh-CN" altLang="en-US" sz="3200" dirty="0">
              <a:solidFill>
                <a:schemeClr val="accent4"/>
              </a:solidFill>
              <a:latin typeface="Bahnschrift Light Condensed" panose="020B0502040204020203" pitchFamily="34" charset="0"/>
            </a:endParaRPr>
          </a:p>
        </p:txBody>
      </p:sp>
      <p:sp>
        <p:nvSpPr>
          <p:cNvPr id="7" name="文本框 6">
            <a:extLst>
              <a:ext uri="{FF2B5EF4-FFF2-40B4-BE49-F238E27FC236}">
                <a16:creationId xmlns:a16="http://schemas.microsoft.com/office/drawing/2014/main" id="{976F95C7-7C50-4886-9165-1D78EA4D313C}"/>
              </a:ext>
            </a:extLst>
          </p:cNvPr>
          <p:cNvSpPr txBox="1"/>
          <p:nvPr/>
        </p:nvSpPr>
        <p:spPr>
          <a:xfrm>
            <a:off x="1502899" y="4485249"/>
            <a:ext cx="4164037" cy="646331"/>
          </a:xfrm>
          <a:prstGeom prst="rect">
            <a:avLst/>
          </a:prstGeom>
          <a:noFill/>
        </p:spPr>
        <p:txBody>
          <a:bodyPr wrap="square" rtlCol="0">
            <a:spAutoFit/>
          </a:bodyPr>
          <a:lstStyle/>
          <a:p>
            <a:r>
              <a:rPr lang="en-US" altLang="zh-CN" sz="3600">
                <a:solidFill>
                  <a:schemeClr val="accent4"/>
                </a:solidFill>
                <a:latin typeface="Bahnschrift Light Condensed" panose="020B0502040204020203" pitchFamily="34" charset="0"/>
              </a:rPr>
              <a:t>Frequency </a:t>
            </a:r>
            <a:endParaRPr lang="zh-CN" altLang="en-US" sz="3600" dirty="0">
              <a:solidFill>
                <a:schemeClr val="accent4"/>
              </a:solidFill>
              <a:latin typeface="Bahnschrift Light Condensed" panose="020B0502040204020203" pitchFamily="34" charset="0"/>
            </a:endParaRPr>
          </a:p>
        </p:txBody>
      </p:sp>
      <p:sp>
        <p:nvSpPr>
          <p:cNvPr id="8" name="文本框 7">
            <a:extLst>
              <a:ext uri="{FF2B5EF4-FFF2-40B4-BE49-F238E27FC236}">
                <a16:creationId xmlns:a16="http://schemas.microsoft.com/office/drawing/2014/main" id="{AA7B722E-9E94-4438-9161-0FBC11122DC9}"/>
              </a:ext>
            </a:extLst>
          </p:cNvPr>
          <p:cNvSpPr txBox="1"/>
          <p:nvPr/>
        </p:nvSpPr>
        <p:spPr>
          <a:xfrm>
            <a:off x="6432664" y="999559"/>
            <a:ext cx="3917853" cy="707886"/>
          </a:xfrm>
          <a:prstGeom prst="rect">
            <a:avLst/>
          </a:prstGeom>
          <a:noFill/>
        </p:spPr>
        <p:txBody>
          <a:bodyPr wrap="square" rtlCol="0">
            <a:spAutoFit/>
          </a:bodyPr>
          <a:lstStyle/>
          <a:p>
            <a:r>
              <a:rPr lang="en-US" altLang="zh-CN" sz="4000" dirty="0">
                <a:solidFill>
                  <a:schemeClr val="accent4"/>
                </a:solidFill>
                <a:latin typeface="Bahnschrift Light Condensed" panose="020B0502040204020203" pitchFamily="34" charset="0"/>
              </a:rPr>
              <a:t>Tiny </a:t>
            </a:r>
            <a:endParaRPr lang="zh-CN" altLang="en-US" sz="4000" dirty="0">
              <a:solidFill>
                <a:schemeClr val="accent4"/>
              </a:solidFill>
              <a:latin typeface="Bahnschrift Light Condensed" panose="020B0502040204020203" pitchFamily="34" charset="0"/>
            </a:endParaRPr>
          </a:p>
        </p:txBody>
      </p:sp>
      <p:sp>
        <p:nvSpPr>
          <p:cNvPr id="9" name="文本框 8">
            <a:extLst>
              <a:ext uri="{FF2B5EF4-FFF2-40B4-BE49-F238E27FC236}">
                <a16:creationId xmlns:a16="http://schemas.microsoft.com/office/drawing/2014/main" id="{F137DF5D-CCDA-4FF1-9C4B-49C8C169FF46}"/>
              </a:ext>
            </a:extLst>
          </p:cNvPr>
          <p:cNvSpPr txBox="1"/>
          <p:nvPr/>
        </p:nvSpPr>
        <p:spPr>
          <a:xfrm>
            <a:off x="3314645" y="768205"/>
            <a:ext cx="3917853" cy="707886"/>
          </a:xfrm>
          <a:prstGeom prst="rect">
            <a:avLst/>
          </a:prstGeom>
          <a:noFill/>
        </p:spPr>
        <p:txBody>
          <a:bodyPr wrap="square" rtlCol="0">
            <a:spAutoFit/>
          </a:bodyPr>
          <a:lstStyle/>
          <a:p>
            <a:r>
              <a:rPr lang="en-US" altLang="zh-CN" sz="4000" dirty="0">
                <a:solidFill>
                  <a:schemeClr val="accent4"/>
                </a:solidFill>
                <a:latin typeface="Bahnschrift Light Condensed" panose="020B0502040204020203" pitchFamily="34" charset="0"/>
              </a:rPr>
              <a:t>Size </a:t>
            </a:r>
            <a:endParaRPr lang="zh-CN" altLang="en-US" sz="4000" dirty="0">
              <a:solidFill>
                <a:schemeClr val="accent4"/>
              </a:solidFill>
              <a:latin typeface="Bahnschrift Light Condensed" panose="020B0502040204020203" pitchFamily="34" charset="0"/>
            </a:endParaRPr>
          </a:p>
        </p:txBody>
      </p:sp>
    </p:spTree>
    <p:extLst>
      <p:ext uri="{BB962C8B-B14F-4D97-AF65-F5344CB8AC3E}">
        <p14:creationId xmlns:p14="http://schemas.microsoft.com/office/powerpoint/2010/main" val="2650074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id="{F3FB3EDF-752F-4F72-8132-48C9C28B2303}"/>
              </a:ext>
            </a:extLst>
          </p:cNvPr>
          <p:cNvGraphicFramePr>
            <a:graphicFrameLocks/>
          </p:cNvGraphicFramePr>
          <p:nvPr>
            <p:extLst>
              <p:ext uri="{D42A27DB-BD31-4B8C-83A1-F6EECF244321}">
                <p14:modId xmlns:p14="http://schemas.microsoft.com/office/powerpoint/2010/main" val="2277402156"/>
              </p:ext>
            </p:extLst>
          </p:nvPr>
        </p:nvGraphicFramePr>
        <p:xfrm>
          <a:off x="2161309" y="1341120"/>
          <a:ext cx="7110152" cy="39457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50963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7F08F1F-6961-4E99-8227-9AF24D702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1044"/>
          <a:stretch>
            <a:fillRect/>
          </a:stretch>
        </p:blipFill>
        <p:spPr bwMode="auto">
          <a:xfrm>
            <a:off x="3036138" y="3863454"/>
            <a:ext cx="548640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箭头连接符 2">
            <a:extLst>
              <a:ext uri="{FF2B5EF4-FFF2-40B4-BE49-F238E27FC236}">
                <a16:creationId xmlns:a16="http://schemas.microsoft.com/office/drawing/2014/main" id="{97CEF2DC-4393-4B03-B642-2AFA1A35EE8B}"/>
              </a:ext>
            </a:extLst>
          </p:cNvPr>
          <p:cNvCxnSpPr/>
          <p:nvPr/>
        </p:nvCxnSpPr>
        <p:spPr>
          <a:xfrm>
            <a:off x="3801688" y="2998124"/>
            <a:ext cx="4034443" cy="0"/>
          </a:xfrm>
          <a:prstGeom prst="straightConnector1">
            <a:avLst/>
          </a:prstGeom>
          <a:ln>
            <a:solidFill>
              <a:schemeClr val="accent4"/>
            </a:solidFill>
            <a:tailEnd type="triangle"/>
          </a:ln>
        </p:spPr>
        <p:style>
          <a:lnRef idx="3">
            <a:schemeClr val="dk1"/>
          </a:lnRef>
          <a:fillRef idx="0">
            <a:schemeClr val="dk1"/>
          </a:fillRef>
          <a:effectRef idx="2">
            <a:schemeClr val="dk1"/>
          </a:effectRef>
          <a:fontRef idx="minor">
            <a:schemeClr val="tx1"/>
          </a:fontRef>
        </p:style>
      </p:cxnSp>
      <p:sp>
        <p:nvSpPr>
          <p:cNvPr id="4" name="文本框 3">
            <a:extLst>
              <a:ext uri="{FF2B5EF4-FFF2-40B4-BE49-F238E27FC236}">
                <a16:creationId xmlns:a16="http://schemas.microsoft.com/office/drawing/2014/main" id="{D44B2B77-DF7A-4B1F-B877-D22F773ACFD1}"/>
              </a:ext>
            </a:extLst>
          </p:cNvPr>
          <p:cNvSpPr txBox="1"/>
          <p:nvPr/>
        </p:nvSpPr>
        <p:spPr>
          <a:xfrm>
            <a:off x="5347076" y="2360814"/>
            <a:ext cx="2327563" cy="523220"/>
          </a:xfrm>
          <a:prstGeom prst="rect">
            <a:avLst/>
          </a:prstGeom>
          <a:noFill/>
        </p:spPr>
        <p:txBody>
          <a:bodyPr wrap="square" rtlCol="0">
            <a:spAutoFit/>
          </a:bodyPr>
          <a:lstStyle/>
          <a:p>
            <a:r>
              <a:rPr lang="en-US" altLang="zh-CN" sz="2800" dirty="0">
                <a:solidFill>
                  <a:schemeClr val="accent4"/>
                </a:solidFill>
                <a:latin typeface="Bahnschrift Light Condensed" panose="020B0502040204020203" pitchFamily="34" charset="0"/>
              </a:rPr>
              <a:t>Time</a:t>
            </a:r>
            <a:endParaRPr lang="zh-CN" altLang="en-US" sz="2800" dirty="0">
              <a:solidFill>
                <a:schemeClr val="accent4"/>
              </a:solidFill>
              <a:latin typeface="Bahnschrift Light Condensed" panose="020B0502040204020203" pitchFamily="34" charset="0"/>
            </a:endParaRPr>
          </a:p>
        </p:txBody>
      </p:sp>
      <p:sp>
        <p:nvSpPr>
          <p:cNvPr id="6" name="文本框 5">
            <a:extLst>
              <a:ext uri="{FF2B5EF4-FFF2-40B4-BE49-F238E27FC236}">
                <a16:creationId xmlns:a16="http://schemas.microsoft.com/office/drawing/2014/main" id="{612FE1B1-16F8-4814-A11A-CE1582BAB524}"/>
              </a:ext>
            </a:extLst>
          </p:cNvPr>
          <p:cNvSpPr txBox="1"/>
          <p:nvPr/>
        </p:nvSpPr>
        <p:spPr>
          <a:xfrm>
            <a:off x="5366470" y="3112215"/>
            <a:ext cx="2327563" cy="523220"/>
          </a:xfrm>
          <a:prstGeom prst="rect">
            <a:avLst/>
          </a:prstGeom>
          <a:noFill/>
        </p:spPr>
        <p:txBody>
          <a:bodyPr wrap="square" rtlCol="0">
            <a:spAutoFit/>
          </a:bodyPr>
          <a:lstStyle/>
          <a:p>
            <a:r>
              <a:rPr lang="en-US" altLang="zh-CN" sz="2800" dirty="0">
                <a:solidFill>
                  <a:schemeClr val="accent4"/>
                </a:solidFill>
                <a:latin typeface="Bahnschrift Light Condensed" panose="020B0502040204020203" pitchFamily="34" charset="0"/>
              </a:rPr>
              <a:t>Color</a:t>
            </a:r>
          </a:p>
        </p:txBody>
      </p:sp>
    </p:spTree>
    <p:extLst>
      <p:ext uri="{BB962C8B-B14F-4D97-AF65-F5344CB8AC3E}">
        <p14:creationId xmlns:p14="http://schemas.microsoft.com/office/powerpoint/2010/main" val="1213435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id="{50E90ED9-8304-4FF9-9690-6DCF90D43CA4}"/>
              </a:ext>
            </a:extLst>
          </p:cNvPr>
          <p:cNvGraphicFramePr>
            <a:graphicFrameLocks/>
          </p:cNvGraphicFramePr>
          <p:nvPr>
            <p:extLst>
              <p:ext uri="{D42A27DB-BD31-4B8C-83A1-F6EECF244321}">
                <p14:modId xmlns:p14="http://schemas.microsoft.com/office/powerpoint/2010/main" val="1696676775"/>
              </p:ext>
            </p:extLst>
          </p:nvPr>
        </p:nvGraphicFramePr>
        <p:xfrm>
          <a:off x="1645920" y="1324496"/>
          <a:ext cx="7780714" cy="42561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8482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id="{D82A874A-7049-42A2-A474-BF5D87F1ACFB}"/>
              </a:ext>
            </a:extLst>
          </p:cNvPr>
          <p:cNvGraphicFramePr>
            <a:graphicFrameLocks/>
          </p:cNvGraphicFramePr>
          <p:nvPr>
            <p:extLst>
              <p:ext uri="{D42A27DB-BD31-4B8C-83A1-F6EECF244321}">
                <p14:modId xmlns:p14="http://schemas.microsoft.com/office/powerpoint/2010/main" val="3353860290"/>
              </p:ext>
            </p:extLst>
          </p:nvPr>
        </p:nvGraphicFramePr>
        <p:xfrm>
          <a:off x="2022542" y="1093556"/>
          <a:ext cx="7387465" cy="44759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0081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a:extLst>
              <a:ext uri="{FF2B5EF4-FFF2-40B4-BE49-F238E27FC236}">
                <a16:creationId xmlns:a16="http://schemas.microsoft.com/office/drawing/2014/main" id="{CF9E7D49-23E7-4189-879C-AF0B34A120B4}"/>
              </a:ext>
            </a:extLst>
          </p:cNvPr>
          <p:cNvGraphicFramePr>
            <a:graphicFrameLocks/>
          </p:cNvGraphicFramePr>
          <p:nvPr>
            <p:extLst>
              <p:ext uri="{D42A27DB-BD31-4B8C-83A1-F6EECF244321}">
                <p14:modId xmlns:p14="http://schemas.microsoft.com/office/powerpoint/2010/main" val="2636844228"/>
              </p:ext>
            </p:extLst>
          </p:nvPr>
        </p:nvGraphicFramePr>
        <p:xfrm>
          <a:off x="2449485" y="1019695"/>
          <a:ext cx="6821978" cy="45498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3882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表 2">
            <a:extLst>
              <a:ext uri="{FF2B5EF4-FFF2-40B4-BE49-F238E27FC236}">
                <a16:creationId xmlns:a16="http://schemas.microsoft.com/office/drawing/2014/main" id="{E344DCDD-DF7E-423E-8F31-C043B6BC8A83}"/>
              </a:ext>
            </a:extLst>
          </p:cNvPr>
          <p:cNvGraphicFramePr>
            <a:graphicFrameLocks/>
          </p:cNvGraphicFramePr>
          <p:nvPr>
            <p:extLst>
              <p:ext uri="{D42A27DB-BD31-4B8C-83A1-F6EECF244321}">
                <p14:modId xmlns:p14="http://schemas.microsoft.com/office/powerpoint/2010/main" val="1493299878"/>
              </p:ext>
            </p:extLst>
          </p:nvPr>
        </p:nvGraphicFramePr>
        <p:xfrm>
          <a:off x="2300939" y="1328486"/>
          <a:ext cx="7286406" cy="40969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9834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2697</TotalTime>
  <Words>631</Words>
  <Application>Microsoft Office PowerPoint</Application>
  <PresentationFormat>宽屏</PresentationFormat>
  <Paragraphs>71</Paragraphs>
  <Slides>13</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Arial</vt:lpstr>
      <vt:lpstr>Bahnschrift Light Condensed</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Ruiyan Huang</dc:creator>
  <cp:lastModifiedBy>Huang Maggie</cp:lastModifiedBy>
  <cp:revision>17</cp:revision>
  <dcterms:created xsi:type="dcterms:W3CDTF">2018-11-19T00:28:20Z</dcterms:created>
  <dcterms:modified xsi:type="dcterms:W3CDTF">2018-12-01T03:06:18Z</dcterms:modified>
</cp:coreProperties>
</file>