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D36078-4988-4256-8488-1EE695A259D0}" type="doc">
      <dgm:prSet loTypeId="urn:microsoft.com/office/officeart/2005/8/layout/chevron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705F30-1211-4385-9830-CEEEF61C7C40}">
      <dgm:prSet phldrT="[Text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按篇幅</a:t>
          </a:r>
          <a:endParaRPr 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73413E6-7F85-4861-8A96-6E6C5E8A3E4B}" type="parTrans" cxnId="{EAED8603-BA9B-491D-9238-84C827D3D4BC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88CAD9E-FABD-4987-81A4-B72D1DB40CDA}" type="sibTrans" cxnId="{EAED8603-BA9B-491D-9238-84C827D3D4BC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4744178D-D4F1-4611-B139-09F086E93F9D}">
      <dgm:prSet phldrT="[Text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长篇小说</a:t>
          </a:r>
          <a:endParaRPr 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A4DD9F7B-61E9-4158-8B57-4EB1B812951F}" type="parTrans" cxnId="{D4D8014F-0E3C-450F-9FB0-FE1745345D68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13060E6-3371-4E15-ABFE-6C7F4CD31172}" type="sibTrans" cxnId="{D4D8014F-0E3C-450F-9FB0-FE1745345D68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1782A289-842E-4AC0-97A0-1C4E8BDFB5CE}">
      <dgm:prSet phldrT="[Text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中篇小说</a:t>
          </a:r>
          <a:endParaRPr 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8B79A7E-B956-493B-BA81-EA9C5C7CD854}" type="parTrans" cxnId="{8A640D74-F766-4A39-80B1-14D5CD205BA8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AB7A7255-FA96-4DC4-9544-895C8FB21F81}" type="sibTrans" cxnId="{8A640D74-F766-4A39-80B1-14D5CD205BA8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15BF5D47-7F86-4D49-AE8E-6B0C3DDDE2D4}">
      <dgm:prSet phldrT="[Text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按时间</a:t>
          </a:r>
          <a:endParaRPr 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6875C4A-5CD1-4819-925C-BDB1522368FA}" type="parTrans" cxnId="{B0219AC8-CA01-4B1D-B7F4-EAD2543CD016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B08953A-5071-469D-83F9-9164945A19D8}" type="sibTrans" cxnId="{B0219AC8-CA01-4B1D-B7F4-EAD2543CD016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6839A51F-4EB6-4ED6-8C24-7C9D86E8F721}">
      <dgm:prSet phldrT="[Text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志人志怪</a:t>
          </a:r>
          <a:endParaRPr 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F0D398BD-288D-416D-A6EE-00FD18DE461B}" type="parTrans" cxnId="{2C9C3B83-3806-496A-A600-247EE653E367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BE784961-0150-4A00-8118-8AEF41279DCC}" type="sibTrans" cxnId="{2C9C3B83-3806-496A-A600-247EE653E367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1773E02-8FC8-4C50-B498-EB2E8B493A18}">
      <dgm:prSet phldrT="[Text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章回小说</a:t>
          </a:r>
          <a:endParaRPr 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D6EFACB-44AB-4698-BD39-8E296CE434EC}" type="parTrans" cxnId="{F26255AA-4BD6-4BBB-B837-14C09EF86B59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DC4AE0A-EFAB-4B7B-8C9A-BC74C7B33D84}" type="sibTrans" cxnId="{F26255AA-4BD6-4BBB-B837-14C09EF86B59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12548C8F-05CB-4506-AC74-C80D381729C5}">
      <dgm:prSet phldrT="[Text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按语言</a:t>
          </a:r>
          <a:endParaRPr 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63EEDAB3-FDF1-46C7-B79B-323C813FB0A3}" type="parTrans" cxnId="{4BDE12B8-FDBE-4ECF-A929-389DA02CCCF2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B350C145-A301-43F9-B987-2D3BB99AB73C}" type="sibTrans" cxnId="{4BDE12B8-FDBE-4ECF-A929-389DA02CCCF2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111418E-DA95-48FC-9952-08EF7B89C85C}">
      <dgm:prSet phldrT="[Text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文言小说</a:t>
          </a:r>
          <a:endParaRPr 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FD0CA225-07BF-4BFE-AC24-B399FB261B7C}" type="parTrans" cxnId="{6CB7A3FF-43E6-4C8F-B527-280979FB0B9C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5C097487-E601-4FA1-B354-8844BD35BC74}" type="sibTrans" cxnId="{6CB7A3FF-43E6-4C8F-B527-280979FB0B9C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76BE2E7-7128-47AC-970C-6141226A9B79}">
      <dgm:prSet phldrT="[Text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白话小说</a:t>
          </a:r>
          <a:endParaRPr 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B7F1234A-2D99-4909-9446-953C031DA504}" type="parTrans" cxnId="{80B7DC9F-2CD5-4177-8397-4BF2A9BA7C92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62C83F9B-A4EA-4E47-B8CD-F7B2C626C6D3}" type="sibTrans" cxnId="{80B7DC9F-2CD5-4177-8397-4BF2A9BA7C92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760C3978-6768-4226-A30A-F04DEF6910B0}">
      <dgm:prSet phldrT="[Text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短篇小说</a:t>
          </a:r>
          <a:endParaRPr 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EF542D1-9274-4BF4-9678-1DE41A8E8FF6}" type="parTrans" cxnId="{E10FC2FA-7FC4-42DD-85FB-52549AAA1CD3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134507C-A038-4813-A805-121D3EAB3F57}" type="sibTrans" cxnId="{E10FC2FA-7FC4-42DD-85FB-52549AAA1CD3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C152FAC-D13E-43F1-ADE7-014794EB8907}">
      <dgm:prSet phldrT="[Text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微型小说（小小说）</a:t>
          </a:r>
          <a:endParaRPr 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55C3D48A-9B72-43C0-9832-0751D4983081}" type="parTrans" cxnId="{476012CB-03CE-4C0B-AEE9-4CC9F412CF37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00BA54D-EEE3-408A-AC84-4F56B241BA00}" type="sibTrans" cxnId="{476012CB-03CE-4C0B-AEE9-4CC9F412CF37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58B12322-8F0B-4E58-A5F8-E687ED2E01AB}">
      <dgm:prSet phldrT="[Text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传奇小说</a:t>
          </a:r>
          <a:endParaRPr 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16D98CA-55D4-480C-BAE8-84D0C8AC9DEA}" type="parTrans" cxnId="{69BD8455-5111-4F68-91E9-8E930EADD388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BDDB089-F5E8-43A3-A08C-C0746BDDB36E}" type="sibTrans" cxnId="{69BD8455-5111-4F68-91E9-8E930EADD388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1707D55B-E96C-494A-9127-A51E25AB5D6D}">
      <dgm:prSet phldrT="[Text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话本小说、拟话本小说</a:t>
          </a:r>
          <a:endParaRPr 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5B5349FE-942E-4221-AEB6-C4DB3E8343C9}" type="parTrans" cxnId="{6AE2C348-1C73-4852-A553-D5FA77B91864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1175E1E-A808-42EB-B3BD-266D0C6EEE76}" type="sibTrans" cxnId="{6AE2C348-1C73-4852-A553-D5FA77B91864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FCAE266-07F9-4125-85B6-DF63B6E1DB6C}" type="pres">
      <dgm:prSet presAssocID="{19D36078-4988-4256-8488-1EE695A259D0}" presName="linearFlow" presStyleCnt="0">
        <dgm:presLayoutVars>
          <dgm:dir/>
          <dgm:animLvl val="lvl"/>
          <dgm:resizeHandles val="exact"/>
        </dgm:presLayoutVars>
      </dgm:prSet>
      <dgm:spPr/>
    </dgm:pt>
    <dgm:pt modelId="{3C46746F-63C7-4B1B-AAF3-13F089ABD2EF}" type="pres">
      <dgm:prSet presAssocID="{26705F30-1211-4385-9830-CEEEF61C7C40}" presName="composite" presStyleCnt="0"/>
      <dgm:spPr/>
    </dgm:pt>
    <dgm:pt modelId="{B3AB19FB-68B1-4831-A278-E1DEDBF80A2F}" type="pres">
      <dgm:prSet presAssocID="{26705F30-1211-4385-9830-CEEEF61C7C4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9EEDE64-4467-47A9-AB2C-F701B9E0BC4A}" type="pres">
      <dgm:prSet presAssocID="{26705F30-1211-4385-9830-CEEEF61C7C40}" presName="descendantText" presStyleLbl="alignAcc1" presStyleIdx="0" presStyleCnt="3">
        <dgm:presLayoutVars>
          <dgm:bulletEnabled val="1"/>
        </dgm:presLayoutVars>
      </dgm:prSet>
      <dgm:spPr/>
    </dgm:pt>
    <dgm:pt modelId="{BB4DEA23-F083-4E9A-AFFC-92775322666B}" type="pres">
      <dgm:prSet presAssocID="{C88CAD9E-FABD-4987-81A4-B72D1DB40CDA}" presName="sp" presStyleCnt="0"/>
      <dgm:spPr/>
    </dgm:pt>
    <dgm:pt modelId="{FB05C0B9-3493-4D22-BF8D-8D1E1604008D}" type="pres">
      <dgm:prSet presAssocID="{15BF5D47-7F86-4D49-AE8E-6B0C3DDDE2D4}" presName="composite" presStyleCnt="0"/>
      <dgm:spPr/>
    </dgm:pt>
    <dgm:pt modelId="{20384166-0DC2-4243-A337-83FE92A6B917}" type="pres">
      <dgm:prSet presAssocID="{15BF5D47-7F86-4D49-AE8E-6B0C3DDDE2D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A3D3854-A36D-4588-811B-DED43D36E541}" type="pres">
      <dgm:prSet presAssocID="{15BF5D47-7F86-4D49-AE8E-6B0C3DDDE2D4}" presName="descendantText" presStyleLbl="alignAcc1" presStyleIdx="1" presStyleCnt="3">
        <dgm:presLayoutVars>
          <dgm:bulletEnabled val="1"/>
        </dgm:presLayoutVars>
      </dgm:prSet>
      <dgm:spPr/>
    </dgm:pt>
    <dgm:pt modelId="{373A5673-6FE4-4C29-B7E4-6567B97656E1}" type="pres">
      <dgm:prSet presAssocID="{0B08953A-5071-469D-83F9-9164945A19D8}" presName="sp" presStyleCnt="0"/>
      <dgm:spPr/>
    </dgm:pt>
    <dgm:pt modelId="{BF48D2E9-1A77-4219-8DF8-7E820BF62E76}" type="pres">
      <dgm:prSet presAssocID="{12548C8F-05CB-4506-AC74-C80D381729C5}" presName="composite" presStyleCnt="0"/>
      <dgm:spPr/>
    </dgm:pt>
    <dgm:pt modelId="{DE0E315B-5452-422E-95C3-045B1DD49FA8}" type="pres">
      <dgm:prSet presAssocID="{12548C8F-05CB-4506-AC74-C80D381729C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545B1D0-4AAD-4AEA-8431-DB623F133B47}" type="pres">
      <dgm:prSet presAssocID="{12548C8F-05CB-4506-AC74-C80D381729C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AED8603-BA9B-491D-9238-84C827D3D4BC}" srcId="{19D36078-4988-4256-8488-1EE695A259D0}" destId="{26705F30-1211-4385-9830-CEEEF61C7C40}" srcOrd="0" destOrd="0" parTransId="{973413E6-7F85-4861-8A96-6E6C5E8A3E4B}" sibTransId="{C88CAD9E-FABD-4987-81A4-B72D1DB40CDA}"/>
    <dgm:cxn modelId="{D41B8317-A043-45EF-83FB-CE0CDC8379C6}" type="presOf" srcId="{D76BE2E7-7128-47AC-970C-6141226A9B79}" destId="{D545B1D0-4AAD-4AEA-8431-DB623F133B47}" srcOrd="0" destOrd="1" presId="urn:microsoft.com/office/officeart/2005/8/layout/chevron2"/>
    <dgm:cxn modelId="{FCA9B02F-123C-4F92-835F-5536567485C7}" type="presOf" srcId="{1782A289-842E-4AC0-97A0-1C4E8BDFB5CE}" destId="{79EEDE64-4467-47A9-AB2C-F701B9E0BC4A}" srcOrd="0" destOrd="1" presId="urn:microsoft.com/office/officeart/2005/8/layout/chevron2"/>
    <dgm:cxn modelId="{05413B34-303E-487A-903D-BD1C06E6B193}" type="presOf" srcId="{19D36078-4988-4256-8488-1EE695A259D0}" destId="{2FCAE266-07F9-4125-85B6-DF63B6E1DB6C}" srcOrd="0" destOrd="0" presId="urn:microsoft.com/office/officeart/2005/8/layout/chevron2"/>
    <dgm:cxn modelId="{B24F5D37-AFD8-42D6-A93F-3EA2EFF34A2C}" type="presOf" srcId="{15BF5D47-7F86-4D49-AE8E-6B0C3DDDE2D4}" destId="{20384166-0DC2-4243-A337-83FE92A6B917}" srcOrd="0" destOrd="0" presId="urn:microsoft.com/office/officeart/2005/8/layout/chevron2"/>
    <dgm:cxn modelId="{964A1C3A-F811-4A24-8DF9-01B039CA7E9B}" type="presOf" srcId="{760C3978-6768-4226-A30A-F04DEF6910B0}" destId="{79EEDE64-4467-47A9-AB2C-F701B9E0BC4A}" srcOrd="0" destOrd="2" presId="urn:microsoft.com/office/officeart/2005/8/layout/chevron2"/>
    <dgm:cxn modelId="{6AE2C348-1C73-4852-A553-D5FA77B91864}" srcId="{15BF5D47-7F86-4D49-AE8E-6B0C3DDDE2D4}" destId="{1707D55B-E96C-494A-9127-A51E25AB5D6D}" srcOrd="2" destOrd="0" parTransId="{5B5349FE-942E-4221-AEB6-C4DB3E8343C9}" sibTransId="{31175E1E-A808-42EB-B3BD-266D0C6EEE76}"/>
    <dgm:cxn modelId="{D4D8014F-0E3C-450F-9FB0-FE1745345D68}" srcId="{26705F30-1211-4385-9830-CEEEF61C7C40}" destId="{4744178D-D4F1-4611-B139-09F086E93F9D}" srcOrd="0" destOrd="0" parTransId="{A4DD9F7B-61E9-4158-8B57-4EB1B812951F}" sibTransId="{D13060E6-3371-4E15-ABFE-6C7F4CD31172}"/>
    <dgm:cxn modelId="{8A640D74-F766-4A39-80B1-14D5CD205BA8}" srcId="{26705F30-1211-4385-9830-CEEEF61C7C40}" destId="{1782A289-842E-4AC0-97A0-1C4E8BDFB5CE}" srcOrd="1" destOrd="0" parTransId="{08B79A7E-B956-493B-BA81-EA9C5C7CD854}" sibTransId="{AB7A7255-FA96-4DC4-9544-895C8FB21F81}"/>
    <dgm:cxn modelId="{69BD8455-5111-4F68-91E9-8E930EADD388}" srcId="{15BF5D47-7F86-4D49-AE8E-6B0C3DDDE2D4}" destId="{58B12322-8F0B-4E58-A5F8-E687ED2E01AB}" srcOrd="1" destOrd="0" parTransId="{316D98CA-55D4-480C-BAE8-84D0C8AC9DEA}" sibTransId="{EBDDB089-F5E8-43A3-A08C-C0746BDDB36E}"/>
    <dgm:cxn modelId="{BDF21859-3670-4230-8A22-E0045F0C8AF6}" type="presOf" srcId="{26705F30-1211-4385-9830-CEEEF61C7C40}" destId="{B3AB19FB-68B1-4831-A278-E1DEDBF80A2F}" srcOrd="0" destOrd="0" presId="urn:microsoft.com/office/officeart/2005/8/layout/chevron2"/>
    <dgm:cxn modelId="{2C9C3B83-3806-496A-A600-247EE653E367}" srcId="{15BF5D47-7F86-4D49-AE8E-6B0C3DDDE2D4}" destId="{6839A51F-4EB6-4ED6-8C24-7C9D86E8F721}" srcOrd="0" destOrd="0" parTransId="{F0D398BD-288D-416D-A6EE-00FD18DE461B}" sibTransId="{BE784961-0150-4A00-8118-8AEF41279DCC}"/>
    <dgm:cxn modelId="{A1848D8D-5ACB-441E-80AA-E1E164FF7994}" type="presOf" srcId="{4744178D-D4F1-4611-B139-09F086E93F9D}" destId="{79EEDE64-4467-47A9-AB2C-F701B9E0BC4A}" srcOrd="0" destOrd="0" presId="urn:microsoft.com/office/officeart/2005/8/layout/chevron2"/>
    <dgm:cxn modelId="{4E1B2095-B9C0-4DB7-BAF9-65BD433BBF3F}" type="presOf" srcId="{12548C8F-05CB-4506-AC74-C80D381729C5}" destId="{DE0E315B-5452-422E-95C3-045B1DD49FA8}" srcOrd="0" destOrd="0" presId="urn:microsoft.com/office/officeart/2005/8/layout/chevron2"/>
    <dgm:cxn modelId="{80B7DC9F-2CD5-4177-8397-4BF2A9BA7C92}" srcId="{12548C8F-05CB-4506-AC74-C80D381729C5}" destId="{D76BE2E7-7128-47AC-970C-6141226A9B79}" srcOrd="1" destOrd="0" parTransId="{B7F1234A-2D99-4909-9446-953C031DA504}" sibTransId="{62C83F9B-A4EA-4E47-B8CD-F7B2C626C6D3}"/>
    <dgm:cxn modelId="{7C8134A2-F5A5-4E32-B11D-58ABBAAD22EF}" type="presOf" srcId="{21773E02-8FC8-4C50-B498-EB2E8B493A18}" destId="{FA3D3854-A36D-4588-811B-DED43D36E541}" srcOrd="0" destOrd="3" presId="urn:microsoft.com/office/officeart/2005/8/layout/chevron2"/>
    <dgm:cxn modelId="{F26255AA-4BD6-4BBB-B837-14C09EF86B59}" srcId="{15BF5D47-7F86-4D49-AE8E-6B0C3DDDE2D4}" destId="{21773E02-8FC8-4C50-B498-EB2E8B493A18}" srcOrd="3" destOrd="0" parTransId="{3D6EFACB-44AB-4698-BD39-8E296CE434EC}" sibTransId="{EDC4AE0A-EFAB-4B7B-8C9A-BC74C7B33D84}"/>
    <dgm:cxn modelId="{1675CDAA-DF63-41D4-B86D-A659C15071B3}" type="presOf" srcId="{1707D55B-E96C-494A-9127-A51E25AB5D6D}" destId="{FA3D3854-A36D-4588-811B-DED43D36E541}" srcOrd="0" destOrd="2" presId="urn:microsoft.com/office/officeart/2005/8/layout/chevron2"/>
    <dgm:cxn modelId="{DBFDCDAA-AEC3-4E14-ADB8-218452294E89}" type="presOf" srcId="{6839A51F-4EB6-4ED6-8C24-7C9D86E8F721}" destId="{FA3D3854-A36D-4588-811B-DED43D36E541}" srcOrd="0" destOrd="0" presId="urn:microsoft.com/office/officeart/2005/8/layout/chevron2"/>
    <dgm:cxn modelId="{4BDE12B8-FDBE-4ECF-A929-389DA02CCCF2}" srcId="{19D36078-4988-4256-8488-1EE695A259D0}" destId="{12548C8F-05CB-4506-AC74-C80D381729C5}" srcOrd="2" destOrd="0" parTransId="{63EEDAB3-FDF1-46C7-B79B-323C813FB0A3}" sibTransId="{B350C145-A301-43F9-B987-2D3BB99AB73C}"/>
    <dgm:cxn modelId="{D50987B8-4A5F-4D74-92DB-52DC9ECF1737}" type="presOf" srcId="{2111418E-DA95-48FC-9952-08EF7B89C85C}" destId="{D545B1D0-4AAD-4AEA-8431-DB623F133B47}" srcOrd="0" destOrd="0" presId="urn:microsoft.com/office/officeart/2005/8/layout/chevron2"/>
    <dgm:cxn modelId="{B2DCCCC4-35F4-40FD-B562-8587E8ECC5A4}" type="presOf" srcId="{58B12322-8F0B-4E58-A5F8-E687ED2E01AB}" destId="{FA3D3854-A36D-4588-811B-DED43D36E541}" srcOrd="0" destOrd="1" presId="urn:microsoft.com/office/officeart/2005/8/layout/chevron2"/>
    <dgm:cxn modelId="{B0219AC8-CA01-4B1D-B7F4-EAD2543CD016}" srcId="{19D36078-4988-4256-8488-1EE695A259D0}" destId="{15BF5D47-7F86-4D49-AE8E-6B0C3DDDE2D4}" srcOrd="1" destOrd="0" parTransId="{86875C4A-5CD1-4819-925C-BDB1522368FA}" sibTransId="{0B08953A-5071-469D-83F9-9164945A19D8}"/>
    <dgm:cxn modelId="{476012CB-03CE-4C0B-AEE9-4CC9F412CF37}" srcId="{26705F30-1211-4385-9830-CEEEF61C7C40}" destId="{9C152FAC-D13E-43F1-ADE7-014794EB8907}" srcOrd="3" destOrd="0" parTransId="{55C3D48A-9B72-43C0-9832-0751D4983081}" sibTransId="{800BA54D-EEE3-408A-AC84-4F56B241BA00}"/>
    <dgm:cxn modelId="{08668ECD-0CAC-4EAC-89A5-DD818B51A143}" type="presOf" srcId="{9C152FAC-D13E-43F1-ADE7-014794EB8907}" destId="{79EEDE64-4467-47A9-AB2C-F701B9E0BC4A}" srcOrd="0" destOrd="3" presId="urn:microsoft.com/office/officeart/2005/8/layout/chevron2"/>
    <dgm:cxn modelId="{E10FC2FA-7FC4-42DD-85FB-52549AAA1CD3}" srcId="{26705F30-1211-4385-9830-CEEEF61C7C40}" destId="{760C3978-6768-4226-A30A-F04DEF6910B0}" srcOrd="2" destOrd="0" parTransId="{0EF542D1-9274-4BF4-9678-1DE41A8E8FF6}" sibTransId="{E134507C-A038-4813-A805-121D3EAB3F57}"/>
    <dgm:cxn modelId="{6CB7A3FF-43E6-4C8F-B527-280979FB0B9C}" srcId="{12548C8F-05CB-4506-AC74-C80D381729C5}" destId="{2111418E-DA95-48FC-9952-08EF7B89C85C}" srcOrd="0" destOrd="0" parTransId="{FD0CA225-07BF-4BFE-AC24-B399FB261B7C}" sibTransId="{5C097487-E601-4FA1-B354-8844BD35BC74}"/>
    <dgm:cxn modelId="{6995CE24-53D9-404C-88A1-C91EEC34A8B9}" type="presParOf" srcId="{2FCAE266-07F9-4125-85B6-DF63B6E1DB6C}" destId="{3C46746F-63C7-4B1B-AAF3-13F089ABD2EF}" srcOrd="0" destOrd="0" presId="urn:microsoft.com/office/officeart/2005/8/layout/chevron2"/>
    <dgm:cxn modelId="{C4421884-6299-423A-AB36-ABDF1DF47F03}" type="presParOf" srcId="{3C46746F-63C7-4B1B-AAF3-13F089ABD2EF}" destId="{B3AB19FB-68B1-4831-A278-E1DEDBF80A2F}" srcOrd="0" destOrd="0" presId="urn:microsoft.com/office/officeart/2005/8/layout/chevron2"/>
    <dgm:cxn modelId="{7B856D5B-CFFD-41B2-AC7F-75EE7D5FEB30}" type="presParOf" srcId="{3C46746F-63C7-4B1B-AAF3-13F089ABD2EF}" destId="{79EEDE64-4467-47A9-AB2C-F701B9E0BC4A}" srcOrd="1" destOrd="0" presId="urn:microsoft.com/office/officeart/2005/8/layout/chevron2"/>
    <dgm:cxn modelId="{63CC2AE0-2ED7-4124-A7EF-CA804B45EAFD}" type="presParOf" srcId="{2FCAE266-07F9-4125-85B6-DF63B6E1DB6C}" destId="{BB4DEA23-F083-4E9A-AFFC-92775322666B}" srcOrd="1" destOrd="0" presId="urn:microsoft.com/office/officeart/2005/8/layout/chevron2"/>
    <dgm:cxn modelId="{D24F0630-6944-4220-834C-8867B9FB7102}" type="presParOf" srcId="{2FCAE266-07F9-4125-85B6-DF63B6E1DB6C}" destId="{FB05C0B9-3493-4D22-BF8D-8D1E1604008D}" srcOrd="2" destOrd="0" presId="urn:microsoft.com/office/officeart/2005/8/layout/chevron2"/>
    <dgm:cxn modelId="{1B357CC1-4450-418C-B889-1EABC80CB8A6}" type="presParOf" srcId="{FB05C0B9-3493-4D22-BF8D-8D1E1604008D}" destId="{20384166-0DC2-4243-A337-83FE92A6B917}" srcOrd="0" destOrd="0" presId="urn:microsoft.com/office/officeart/2005/8/layout/chevron2"/>
    <dgm:cxn modelId="{18E39BF4-85E5-4A2C-96ED-3FA3F78F3305}" type="presParOf" srcId="{FB05C0B9-3493-4D22-BF8D-8D1E1604008D}" destId="{FA3D3854-A36D-4588-811B-DED43D36E541}" srcOrd="1" destOrd="0" presId="urn:microsoft.com/office/officeart/2005/8/layout/chevron2"/>
    <dgm:cxn modelId="{BCA3C761-32D7-4556-B37B-BCA0E186E20C}" type="presParOf" srcId="{2FCAE266-07F9-4125-85B6-DF63B6E1DB6C}" destId="{373A5673-6FE4-4C29-B7E4-6567B97656E1}" srcOrd="3" destOrd="0" presId="urn:microsoft.com/office/officeart/2005/8/layout/chevron2"/>
    <dgm:cxn modelId="{AEFE7F0F-60A2-4394-A7AC-113BB2FE974D}" type="presParOf" srcId="{2FCAE266-07F9-4125-85B6-DF63B6E1DB6C}" destId="{BF48D2E9-1A77-4219-8DF8-7E820BF62E76}" srcOrd="4" destOrd="0" presId="urn:microsoft.com/office/officeart/2005/8/layout/chevron2"/>
    <dgm:cxn modelId="{D220AA02-DFC5-403F-A285-28F28189D51D}" type="presParOf" srcId="{BF48D2E9-1A77-4219-8DF8-7E820BF62E76}" destId="{DE0E315B-5452-422E-95C3-045B1DD49FA8}" srcOrd="0" destOrd="0" presId="urn:microsoft.com/office/officeart/2005/8/layout/chevron2"/>
    <dgm:cxn modelId="{62D662A9-C6CA-477B-B1C0-8DB3964C0314}" type="presParOf" srcId="{BF48D2E9-1A77-4219-8DF8-7E820BF62E76}" destId="{D545B1D0-4AAD-4AEA-8431-DB623F133B4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4BBDC9-2FED-4396-8CA8-158667DB21CC}" type="doc">
      <dgm:prSet loTypeId="urn:microsoft.com/office/officeart/2011/layout/TabLis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3E72D0-9F3D-46AC-BFEC-EA05087F4EF3}">
      <dgm:prSet phldrT="[Text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人物</a:t>
          </a:r>
          <a:endParaRPr 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66E98A9A-0AF3-4EE6-8C5C-6348654D9C77}" type="parTrans" cxnId="{2A2830E7-74ED-4C4B-BFF1-009B7A12DB96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7A00790D-38D7-4DEC-BE83-349EDBF9D131}" type="sibTrans" cxnId="{2A2830E7-74ED-4C4B-BFF1-009B7A12DB96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BEBE4B1-A621-428B-8E57-69993B604FF1}">
      <dgm:prSet phldrT="[Text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心理描写、细节描写、肖像描写、动作描写、语言描写、白描</a:t>
          </a:r>
          <a:endParaRPr lang="en-US" dirty="0">
            <a:solidFill>
              <a:schemeClr val="bg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64B42B1-D286-406A-B273-5162753C5DA0}" type="parTrans" cxnId="{40C86FD0-4CEE-430D-B0B0-2E7FDE105F12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621110A8-5D6F-48F2-86A9-530A4FD8B67B}" type="sibTrans" cxnId="{40C86FD0-4CEE-430D-B0B0-2E7FDE105F12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BB59A57-B3C0-47C9-9833-1F461BE6EB8C}">
      <dgm:prSet phldrT="[Text]" custT="1"/>
      <dgm:spPr/>
      <dgm:t>
        <a:bodyPr/>
        <a:lstStyle/>
        <a:p>
          <a:r>
            <a:rPr lang="zh-CN" altLang="en-US" sz="2000" dirty="0">
              <a:latin typeface="楷体" panose="02010609060101010101" pitchFamily="49" charset="-122"/>
              <a:ea typeface="楷体" panose="02010609060101010101" pitchFamily="49" charset="-122"/>
            </a:rPr>
            <a:t>典型人物、扁平人物</a:t>
          </a:r>
          <a:endParaRPr lang="en-US" sz="20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85ED057-E96B-4026-B918-FEDAA0C95719}" type="parTrans" cxnId="{59800357-44A4-4360-A841-0A416844EB5B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B10E0F3C-CEC6-4873-BA1B-D1A8B363ECD0}" type="sibTrans" cxnId="{59800357-44A4-4360-A841-0A416844EB5B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2ECB425-3D87-41D5-86B3-BB7A42FC0B1E}">
      <dgm:prSet phldrT="[Text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情节</a:t>
          </a:r>
          <a:endParaRPr 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AECA3AC0-8D56-42C1-BDD6-881AB7199CB2}" type="parTrans" cxnId="{E10192F7-B9E5-4D05-A76F-147B34610C6C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DFDA43D-054E-4D69-A314-46792BF84261}" type="sibTrans" cxnId="{E10192F7-B9E5-4D05-A76F-147B34610C6C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7910694-7384-451C-8C7C-B5382A191147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开端、发展、高潮、结局、尾声</a:t>
          </a:r>
          <a:endParaRPr lang="en-US" dirty="0">
            <a:solidFill>
              <a:schemeClr val="bg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10F5EE15-2127-42F1-8740-D1B53DB33D98}" type="parTrans" cxnId="{4F8EF12C-DBD3-482A-B8E8-6DB763C71DAE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FD7396DC-451F-4A4D-9A41-8D87805209A1}" type="sibTrans" cxnId="{4F8EF12C-DBD3-482A-B8E8-6DB763C71DAE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78B41123-641D-4651-BD23-7519EB199CCE}">
      <dgm:prSet phldrT="[Text]" custT="1"/>
      <dgm:spPr/>
      <dgm:t>
        <a:bodyPr/>
        <a:lstStyle/>
        <a:p>
          <a:r>
            <a:rPr lang="zh-CN" altLang="en-US" sz="2000" dirty="0">
              <a:latin typeface="楷体" panose="02010609060101010101" pitchFamily="49" charset="-122"/>
              <a:ea typeface="楷体" panose="02010609060101010101" pitchFamily="49" charset="-122"/>
            </a:rPr>
            <a:t>铺垫、伏笔、照应</a:t>
          </a:r>
          <a:endParaRPr lang="en-US" sz="20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078D8F0-D641-491E-BE41-0BF9596B882D}" type="parTrans" cxnId="{DE033394-CC2D-4D10-B8FC-232E429BAAE5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D5AB33A-7A3A-4424-A3C4-C7DF46576976}" type="sibTrans" cxnId="{DE033394-CC2D-4D10-B8FC-232E429BAAE5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F696C14A-4233-4C87-B196-CD4DE56D3217}">
      <dgm:prSet phldrT="[Text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环境</a:t>
          </a:r>
          <a:endParaRPr 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B415DCD9-5FD6-46ED-8766-450B5B0802FC}" type="parTrans" cxnId="{FB56EE29-4838-4ABD-AA11-CC27195AD58F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D4C60BF-F865-4412-84EC-B00EACE030C8}" type="sibTrans" cxnId="{FB56EE29-4838-4ABD-AA11-CC27195AD58F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6F626DD-F847-47F4-8B91-DAC133F6CC7F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社会环境、自然环境</a:t>
          </a:r>
          <a:endParaRPr 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6A75D4C-1B4B-4D3C-AD6D-19839205A81A}" type="parTrans" cxnId="{29BF9D82-0D27-42CD-A19C-B79D879D31AA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3701AE1-B843-4E91-A0A6-2D09C297C9EE}" type="sibTrans" cxnId="{29BF9D82-0D27-42CD-A19C-B79D879D31AA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5956F59-3EBE-4856-8882-5381AB2542B0}">
      <dgm:prSet phldrT="[Text]" custT="1"/>
      <dgm:spPr/>
      <dgm:t>
        <a:bodyPr/>
        <a:lstStyle/>
        <a:p>
          <a:r>
            <a:rPr lang="zh-CN" altLang="en-US" sz="2000" dirty="0">
              <a:latin typeface="楷体" panose="02010609060101010101" pitchFamily="49" charset="-122"/>
              <a:ea typeface="楷体" panose="02010609060101010101" pitchFamily="49" charset="-122"/>
            </a:rPr>
            <a:t>渲染、烘托</a:t>
          </a:r>
          <a:endParaRPr lang="en-US" sz="20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F2FA598D-3787-4009-B396-7A0EC40C4F24}" type="parTrans" cxnId="{E41B6596-FF81-49EC-A0A5-51F50657A2CB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44935226-EFA1-4C47-94C1-EC67805CE599}" type="sibTrans" cxnId="{E41B6596-FF81-49EC-A0A5-51F50657A2CB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B1626A2E-B696-4664-B590-AB0FC4FAE4CB}">
      <dgm:prSet phldrT="[Text]" custT="1"/>
      <dgm:spPr/>
      <dgm:t>
        <a:bodyPr/>
        <a:lstStyle/>
        <a:p>
          <a:r>
            <a:rPr lang="zh-CN" altLang="en-US" sz="2000" dirty="0">
              <a:latin typeface="楷体" panose="02010609060101010101" pitchFamily="49" charset="-122"/>
              <a:ea typeface="楷体" panose="02010609060101010101" pitchFamily="49" charset="-122"/>
            </a:rPr>
            <a:t>个性化、概念化、公式化、类型化</a:t>
          </a:r>
          <a:endParaRPr lang="en-US" sz="20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09760A4-CD11-4565-A4EF-93372AD51D33}" type="parTrans" cxnId="{8B8D6A0F-D222-4E5D-A13C-F33E9CC31FFF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4C39D32-5037-42DA-8DA5-627F8470BEFD}" type="sibTrans" cxnId="{8B8D6A0F-D222-4E5D-A13C-F33E9CC31FFF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486B8B46-C700-4806-8CCC-9444E868F05E}">
      <dgm:prSet phldrT="[Text]" custT="1"/>
      <dgm:spPr/>
      <dgm:t>
        <a:bodyPr/>
        <a:lstStyle/>
        <a:p>
          <a:r>
            <a:rPr lang="zh-CN" altLang="en-US" sz="2000" dirty="0">
              <a:latin typeface="楷体" panose="02010609060101010101" pitchFamily="49" charset="-122"/>
              <a:ea typeface="楷体" panose="02010609060101010101" pitchFamily="49" charset="-122"/>
            </a:rPr>
            <a:t>正面人物、反面人物</a:t>
          </a:r>
          <a:endParaRPr lang="en-US" sz="20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F95456ED-EA86-4103-974C-7EEFE63C9B70}" type="parTrans" cxnId="{321C631D-5440-4E53-B791-2AC1B2E67933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39A7A28-A439-4E69-8466-9B3274866DE4}" type="sibTrans" cxnId="{321C631D-5440-4E53-B791-2AC1B2E67933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C0777FC-F983-4FB6-889F-6FEBAF3B30FF}">
      <dgm:prSet phldrT="[Text]" custT="1"/>
      <dgm:spPr/>
      <dgm:t>
        <a:bodyPr/>
        <a:lstStyle/>
        <a:p>
          <a:r>
            <a:rPr lang="zh-CN" altLang="en-US" sz="2000" dirty="0">
              <a:latin typeface="楷体" panose="02010609060101010101" pitchFamily="49" charset="-122"/>
              <a:ea typeface="楷体" panose="02010609060101010101" pitchFamily="49" charset="-122"/>
            </a:rPr>
            <a:t>主要人物、次要人物</a:t>
          </a:r>
          <a:endParaRPr lang="en-US" sz="20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24EAD4E-52BB-48A9-A366-92A971AC18D6}" type="parTrans" cxnId="{94945E8C-9F6B-41F1-AF8E-7DA7F501F6F5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CC0358E-6621-4CD6-8306-3DBC2C86E0F7}" type="sibTrans" cxnId="{94945E8C-9F6B-41F1-AF8E-7DA7F501F6F5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3773B03-B58C-4A9C-897C-6C0F68896305}">
      <dgm:prSet phldrT="[Text]" custT="1"/>
      <dgm:spPr/>
      <dgm:t>
        <a:bodyPr/>
        <a:lstStyle/>
        <a:p>
          <a:r>
            <a:rPr lang="zh-CN" altLang="en-US" sz="2000" dirty="0">
              <a:latin typeface="楷体" panose="02010609060101010101" pitchFamily="49" charset="-122"/>
              <a:ea typeface="楷体" panose="02010609060101010101" pitchFamily="49" charset="-122"/>
            </a:rPr>
            <a:t>线索：主线、副线；明线、暗线</a:t>
          </a:r>
          <a:r>
            <a:rPr lang="en-US" altLang="zh-CN" sz="2000" dirty="0">
              <a:latin typeface="楷体" panose="02010609060101010101" pitchFamily="49" charset="-122"/>
              <a:ea typeface="楷体" panose="02010609060101010101" pitchFamily="49" charset="-122"/>
            </a:rPr>
            <a:t>;</a:t>
          </a:r>
          <a:r>
            <a:rPr lang="zh-CN" altLang="en-US" sz="2000" dirty="0">
              <a:latin typeface="楷体" panose="02010609060101010101" pitchFamily="49" charset="-122"/>
              <a:ea typeface="楷体" panose="02010609060101010101" pitchFamily="49" charset="-122"/>
            </a:rPr>
            <a:t>时间线索、空间线索</a:t>
          </a:r>
          <a:endParaRPr lang="en-US" sz="20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4091EC50-E388-4337-AC8C-B5174036326B}" type="parTrans" cxnId="{C94A6A15-A6BB-4A0C-8F7B-32A797D131CA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3CF3276-6D06-4217-B743-01418C23CA94}" type="sibTrans" cxnId="{C94A6A15-A6BB-4A0C-8F7B-32A797D131CA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96F538D-83BB-4FC9-84D9-45E992BF6F9A}">
      <dgm:prSet phldrT="[Text]" custT="1"/>
      <dgm:spPr/>
      <dgm:t>
        <a:bodyPr/>
        <a:lstStyle/>
        <a:p>
          <a:r>
            <a:rPr lang="zh-CN" altLang="en-US" sz="2000" dirty="0">
              <a:latin typeface="楷体" panose="02010609060101010101" pitchFamily="49" charset="-122"/>
              <a:ea typeface="楷体" panose="02010609060101010101" pitchFamily="49" charset="-122"/>
            </a:rPr>
            <a:t>过渡、悬念、巧合</a:t>
          </a:r>
          <a:endParaRPr lang="en-US" sz="20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21CEFB0-9DE8-47BB-AE49-01E693AE99DE}" type="parTrans" cxnId="{B0D24343-10BC-428A-827F-76EACFE0042B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EEE2340-DEBC-4B37-9B6F-EC7E84E6C452}" type="sibTrans" cxnId="{B0D24343-10BC-428A-827F-76EACFE0042B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59AB5393-8103-4C06-9332-3EC1511C0C7C}" type="pres">
      <dgm:prSet presAssocID="{AB4BBDC9-2FED-4396-8CA8-158667DB21C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97343B30-1D9E-42D7-82A7-8FC9ADB0CB59}" type="pres">
      <dgm:prSet presAssocID="{393E72D0-9F3D-46AC-BFEC-EA05087F4EF3}" presName="composite" presStyleCnt="0"/>
      <dgm:spPr/>
    </dgm:pt>
    <dgm:pt modelId="{19B93469-9B55-4FEF-A8B9-5F62B433276B}" type="pres">
      <dgm:prSet presAssocID="{393E72D0-9F3D-46AC-BFEC-EA05087F4EF3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EB473A1F-8710-455E-9A79-206895B60B3A}" type="pres">
      <dgm:prSet presAssocID="{393E72D0-9F3D-46AC-BFEC-EA05087F4EF3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B90FDB40-EC70-447F-BA5F-A1BA2DB30950}" type="pres">
      <dgm:prSet presAssocID="{393E72D0-9F3D-46AC-BFEC-EA05087F4EF3}" presName="Accent" presStyleLbl="parChTrans1D1" presStyleIdx="0" presStyleCnt="3"/>
      <dgm:spPr/>
    </dgm:pt>
    <dgm:pt modelId="{51E8C53C-4EEF-4C9C-90C2-B3150E7CA730}" type="pres">
      <dgm:prSet presAssocID="{393E72D0-9F3D-46AC-BFEC-EA05087F4EF3}" presName="Child" presStyleLbl="revTx" presStyleIdx="1" presStyleCnt="6" custScaleY="70295">
        <dgm:presLayoutVars>
          <dgm:chMax val="0"/>
          <dgm:chPref val="0"/>
          <dgm:bulletEnabled val="1"/>
        </dgm:presLayoutVars>
      </dgm:prSet>
      <dgm:spPr/>
    </dgm:pt>
    <dgm:pt modelId="{C16E75CC-CD61-40C5-B9F6-207CE2B70068}" type="pres">
      <dgm:prSet presAssocID="{7A00790D-38D7-4DEC-BE83-349EDBF9D131}" presName="sibTrans" presStyleCnt="0"/>
      <dgm:spPr/>
    </dgm:pt>
    <dgm:pt modelId="{EEFBA387-50CD-49A8-AC2F-181CB0836CC8}" type="pres">
      <dgm:prSet presAssocID="{22ECB425-3D87-41D5-86B3-BB7A42FC0B1E}" presName="composite" presStyleCnt="0"/>
      <dgm:spPr/>
    </dgm:pt>
    <dgm:pt modelId="{9DD4C1E6-A2D5-4598-9D5A-F9640D48EB86}" type="pres">
      <dgm:prSet presAssocID="{22ECB425-3D87-41D5-86B3-BB7A42FC0B1E}" presName="FirstChild" presStyleLbl="revTx" presStyleIdx="2" presStyleCnt="6" custScaleY="96580">
        <dgm:presLayoutVars>
          <dgm:chMax val="0"/>
          <dgm:chPref val="0"/>
          <dgm:bulletEnabled val="1"/>
        </dgm:presLayoutVars>
      </dgm:prSet>
      <dgm:spPr/>
    </dgm:pt>
    <dgm:pt modelId="{FB6C591C-D198-434E-A37C-6CCB314982F1}" type="pres">
      <dgm:prSet presAssocID="{22ECB425-3D87-41D5-86B3-BB7A42FC0B1E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365D061F-E8CB-4C62-B7FA-F7DFF9C2B68F}" type="pres">
      <dgm:prSet presAssocID="{22ECB425-3D87-41D5-86B3-BB7A42FC0B1E}" presName="Accent" presStyleLbl="parChTrans1D1" presStyleIdx="1" presStyleCnt="3"/>
      <dgm:spPr/>
    </dgm:pt>
    <dgm:pt modelId="{7E9D2594-AE7A-4974-BAE6-D96E7B98B9EB}" type="pres">
      <dgm:prSet presAssocID="{22ECB425-3D87-41D5-86B3-BB7A42FC0B1E}" presName="Child" presStyleLbl="revTx" presStyleIdx="3" presStyleCnt="6" custScaleY="66854">
        <dgm:presLayoutVars>
          <dgm:chMax val="0"/>
          <dgm:chPref val="0"/>
          <dgm:bulletEnabled val="1"/>
        </dgm:presLayoutVars>
      </dgm:prSet>
      <dgm:spPr/>
    </dgm:pt>
    <dgm:pt modelId="{246F0045-1C5E-4B44-A163-3B6556F2895F}" type="pres">
      <dgm:prSet presAssocID="{DDFDA43D-054E-4D69-A314-46792BF84261}" presName="sibTrans" presStyleCnt="0"/>
      <dgm:spPr/>
    </dgm:pt>
    <dgm:pt modelId="{BD462B99-C0CD-44C3-A3CC-6D61015C2EA4}" type="pres">
      <dgm:prSet presAssocID="{F696C14A-4233-4C87-B196-CD4DE56D3217}" presName="composite" presStyleCnt="0"/>
      <dgm:spPr/>
    </dgm:pt>
    <dgm:pt modelId="{EA9D7B4D-5D0B-42C2-83B4-C96A68DDF976}" type="pres">
      <dgm:prSet presAssocID="{F696C14A-4233-4C87-B196-CD4DE56D3217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AA69986A-2B0B-420C-85DA-A3670B692ADE}" type="pres">
      <dgm:prSet presAssocID="{F696C14A-4233-4C87-B196-CD4DE56D3217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B005BFAA-E675-45D2-918E-16ADC0AE34B5}" type="pres">
      <dgm:prSet presAssocID="{F696C14A-4233-4C87-B196-CD4DE56D3217}" presName="Accent" presStyleLbl="parChTrans1D1" presStyleIdx="2" presStyleCnt="3"/>
      <dgm:spPr/>
    </dgm:pt>
    <dgm:pt modelId="{8EB3E827-BEF4-497B-A684-BFC0A5E3D92B}" type="pres">
      <dgm:prSet presAssocID="{F696C14A-4233-4C87-B196-CD4DE56D3217}" presName="Child" presStyleLbl="revTx" presStyleIdx="5" presStyleCnt="6" custScaleY="28389">
        <dgm:presLayoutVars>
          <dgm:chMax val="0"/>
          <dgm:chPref val="0"/>
          <dgm:bulletEnabled val="1"/>
        </dgm:presLayoutVars>
      </dgm:prSet>
      <dgm:spPr/>
    </dgm:pt>
  </dgm:ptLst>
  <dgm:cxnLst>
    <dgm:cxn modelId="{8B8D6A0F-D222-4E5D-A13C-F33E9CC31FFF}" srcId="{393E72D0-9F3D-46AC-BFEC-EA05087F4EF3}" destId="{B1626A2E-B696-4664-B590-AB0FC4FAE4CB}" srcOrd="4" destOrd="0" parTransId="{009760A4-CD11-4565-A4EF-93372AD51D33}" sibTransId="{E4C39D32-5037-42DA-8DA5-627F8470BEFD}"/>
    <dgm:cxn modelId="{C94A6A15-A6BB-4A0C-8F7B-32A797D131CA}" srcId="{22ECB425-3D87-41D5-86B3-BB7A42FC0B1E}" destId="{03773B03-B58C-4A9C-897C-6C0F68896305}" srcOrd="2" destOrd="0" parTransId="{4091EC50-E388-4337-AC8C-B5174036326B}" sibTransId="{C3CF3276-6D06-4217-B743-01418C23CA94}"/>
    <dgm:cxn modelId="{321C631D-5440-4E53-B791-2AC1B2E67933}" srcId="{393E72D0-9F3D-46AC-BFEC-EA05087F4EF3}" destId="{486B8B46-C700-4806-8CCC-9444E868F05E}" srcOrd="2" destOrd="0" parTransId="{F95456ED-EA86-4103-974C-7EEFE63C9B70}" sibTransId="{D39A7A28-A439-4E69-8466-9B3274866DE4}"/>
    <dgm:cxn modelId="{B4341729-1897-4562-80C4-0524542256B9}" type="presOf" srcId="{296F538D-83BB-4FC9-84D9-45E992BF6F9A}" destId="{7E9D2594-AE7A-4974-BAE6-D96E7B98B9EB}" srcOrd="0" destOrd="2" presId="urn:microsoft.com/office/officeart/2011/layout/TabList"/>
    <dgm:cxn modelId="{FB56EE29-4838-4ABD-AA11-CC27195AD58F}" srcId="{AB4BBDC9-2FED-4396-8CA8-158667DB21CC}" destId="{F696C14A-4233-4C87-B196-CD4DE56D3217}" srcOrd="2" destOrd="0" parTransId="{B415DCD9-5FD6-46ED-8766-450B5B0802FC}" sibTransId="{ED4C60BF-F865-4412-84EC-B00EACE030C8}"/>
    <dgm:cxn modelId="{FEC4362A-1535-4EC2-B018-B4BC50EE795F}" type="presOf" srcId="{03773B03-B58C-4A9C-897C-6C0F68896305}" destId="{7E9D2594-AE7A-4974-BAE6-D96E7B98B9EB}" srcOrd="0" destOrd="1" presId="urn:microsoft.com/office/officeart/2011/layout/TabList"/>
    <dgm:cxn modelId="{4F8EF12C-DBD3-482A-B8E8-6DB763C71DAE}" srcId="{22ECB425-3D87-41D5-86B3-BB7A42FC0B1E}" destId="{37910694-7384-451C-8C7C-B5382A191147}" srcOrd="0" destOrd="0" parTransId="{10F5EE15-2127-42F1-8740-D1B53DB33D98}" sibTransId="{FD7396DC-451F-4A4D-9A41-8D87805209A1}"/>
    <dgm:cxn modelId="{3DD9F63F-1B07-4A69-BC1C-9551BB18E90B}" type="presOf" srcId="{393E72D0-9F3D-46AC-BFEC-EA05087F4EF3}" destId="{EB473A1F-8710-455E-9A79-206895B60B3A}" srcOrd="0" destOrd="0" presId="urn:microsoft.com/office/officeart/2011/layout/TabList"/>
    <dgm:cxn modelId="{41847D5D-FC93-4B87-B87E-CB2BF4617FFF}" type="presOf" srcId="{486B8B46-C700-4806-8CCC-9444E868F05E}" destId="{51E8C53C-4EEF-4C9C-90C2-B3150E7CA730}" srcOrd="0" destOrd="1" presId="urn:microsoft.com/office/officeart/2011/layout/TabList"/>
    <dgm:cxn modelId="{1F203F42-0A7C-48FA-8BF6-CEFC6C3B8E7C}" type="presOf" srcId="{B1626A2E-B696-4664-B590-AB0FC4FAE4CB}" destId="{51E8C53C-4EEF-4C9C-90C2-B3150E7CA730}" srcOrd="0" destOrd="3" presId="urn:microsoft.com/office/officeart/2011/layout/TabList"/>
    <dgm:cxn modelId="{B0D24343-10BC-428A-827F-76EACFE0042B}" srcId="{22ECB425-3D87-41D5-86B3-BB7A42FC0B1E}" destId="{296F538D-83BB-4FC9-84D9-45E992BF6F9A}" srcOrd="3" destOrd="0" parTransId="{C21CEFB0-9DE8-47BB-AE49-01E693AE99DE}" sibTransId="{CEEE2340-DEBC-4B37-9B6F-EC7E84E6C452}"/>
    <dgm:cxn modelId="{8C7A2F48-4FB1-4794-95C5-43AFBF4668EB}" type="presOf" srcId="{DBEBE4B1-A621-428B-8E57-69993B604FF1}" destId="{19B93469-9B55-4FEF-A8B9-5F62B433276B}" srcOrd="0" destOrd="0" presId="urn:microsoft.com/office/officeart/2011/layout/TabList"/>
    <dgm:cxn modelId="{C40BD551-F9F5-482B-A34C-32FE7330CEA5}" type="presOf" srcId="{0C0777FC-F983-4FB6-889F-6FEBAF3B30FF}" destId="{51E8C53C-4EEF-4C9C-90C2-B3150E7CA730}" srcOrd="0" destOrd="2" presId="urn:microsoft.com/office/officeart/2011/layout/TabList"/>
    <dgm:cxn modelId="{59800357-44A4-4360-A841-0A416844EB5B}" srcId="{393E72D0-9F3D-46AC-BFEC-EA05087F4EF3}" destId="{EBB59A57-B3C0-47C9-9833-1F461BE6EB8C}" srcOrd="1" destOrd="0" parTransId="{385ED057-E96B-4026-B918-FEDAA0C95719}" sibTransId="{B10E0F3C-CEC6-4873-BA1B-D1A8B363ECD0}"/>
    <dgm:cxn modelId="{F794EB78-5E16-40B7-B57C-2DC29F34304F}" type="presOf" srcId="{78B41123-641D-4651-BD23-7519EB199CCE}" destId="{7E9D2594-AE7A-4974-BAE6-D96E7B98B9EB}" srcOrd="0" destOrd="0" presId="urn:microsoft.com/office/officeart/2011/layout/TabList"/>
    <dgm:cxn modelId="{F6DB9A7A-2842-4F63-9405-48413521825D}" type="presOf" srcId="{EBB59A57-B3C0-47C9-9833-1F461BE6EB8C}" destId="{51E8C53C-4EEF-4C9C-90C2-B3150E7CA730}" srcOrd="0" destOrd="0" presId="urn:microsoft.com/office/officeart/2011/layout/TabList"/>
    <dgm:cxn modelId="{29BF9D82-0D27-42CD-A19C-B79D879D31AA}" srcId="{F696C14A-4233-4C87-B196-CD4DE56D3217}" destId="{26F626DD-F847-47F4-8B91-DAC133F6CC7F}" srcOrd="0" destOrd="0" parTransId="{26A75D4C-1B4B-4D3C-AD6D-19839205A81A}" sibTransId="{83701AE1-B843-4E91-A0A6-2D09C297C9EE}"/>
    <dgm:cxn modelId="{94945E8C-9F6B-41F1-AF8E-7DA7F501F6F5}" srcId="{393E72D0-9F3D-46AC-BFEC-EA05087F4EF3}" destId="{0C0777FC-F983-4FB6-889F-6FEBAF3B30FF}" srcOrd="3" destOrd="0" parTransId="{824EAD4E-52BB-48A9-A366-92A971AC18D6}" sibTransId="{CCC0358E-6621-4CD6-8306-3DBC2C86E0F7}"/>
    <dgm:cxn modelId="{DE033394-CC2D-4D10-B8FC-232E429BAAE5}" srcId="{22ECB425-3D87-41D5-86B3-BB7A42FC0B1E}" destId="{78B41123-641D-4651-BD23-7519EB199CCE}" srcOrd="1" destOrd="0" parTransId="{E078D8F0-D641-491E-BE41-0BF9596B882D}" sibTransId="{9D5AB33A-7A3A-4424-A3C4-C7DF46576976}"/>
    <dgm:cxn modelId="{E41B6596-FF81-49EC-A0A5-51F50657A2CB}" srcId="{F696C14A-4233-4C87-B196-CD4DE56D3217}" destId="{95956F59-3EBE-4856-8882-5381AB2542B0}" srcOrd="1" destOrd="0" parTransId="{F2FA598D-3787-4009-B396-7A0EC40C4F24}" sibTransId="{44935226-EFA1-4C47-94C1-EC67805CE599}"/>
    <dgm:cxn modelId="{EED244AD-60C4-493E-88EE-012FD0264F3A}" type="presOf" srcId="{37910694-7384-451C-8C7C-B5382A191147}" destId="{9DD4C1E6-A2D5-4598-9D5A-F9640D48EB86}" srcOrd="0" destOrd="0" presId="urn:microsoft.com/office/officeart/2011/layout/TabList"/>
    <dgm:cxn modelId="{C33F53B7-EA4B-49B9-9DC2-3AB182328041}" type="presOf" srcId="{26F626DD-F847-47F4-8B91-DAC133F6CC7F}" destId="{EA9D7B4D-5D0B-42C2-83B4-C96A68DDF976}" srcOrd="0" destOrd="0" presId="urn:microsoft.com/office/officeart/2011/layout/TabList"/>
    <dgm:cxn modelId="{5DCCBBB8-4018-4554-91BC-CA5E2E490A4D}" type="presOf" srcId="{F696C14A-4233-4C87-B196-CD4DE56D3217}" destId="{AA69986A-2B0B-420C-85DA-A3670B692ADE}" srcOrd="0" destOrd="0" presId="urn:microsoft.com/office/officeart/2011/layout/TabList"/>
    <dgm:cxn modelId="{784B92C5-C41D-4EBD-B968-2C3C5815D848}" type="presOf" srcId="{AB4BBDC9-2FED-4396-8CA8-158667DB21CC}" destId="{59AB5393-8103-4C06-9332-3EC1511C0C7C}" srcOrd="0" destOrd="0" presId="urn:microsoft.com/office/officeart/2011/layout/TabList"/>
    <dgm:cxn modelId="{40C86FD0-4CEE-430D-B0B0-2E7FDE105F12}" srcId="{393E72D0-9F3D-46AC-BFEC-EA05087F4EF3}" destId="{DBEBE4B1-A621-428B-8E57-69993B604FF1}" srcOrd="0" destOrd="0" parTransId="{264B42B1-D286-406A-B273-5162753C5DA0}" sibTransId="{621110A8-5D6F-48F2-86A9-530A4FD8B67B}"/>
    <dgm:cxn modelId="{9867DADC-59CE-4D81-AFC2-C0B58A18F32C}" type="presOf" srcId="{22ECB425-3D87-41D5-86B3-BB7A42FC0B1E}" destId="{FB6C591C-D198-434E-A37C-6CCB314982F1}" srcOrd="0" destOrd="0" presId="urn:microsoft.com/office/officeart/2011/layout/TabList"/>
    <dgm:cxn modelId="{1B6B7EE2-6F16-4158-B2DB-B832BBF1A2D0}" type="presOf" srcId="{95956F59-3EBE-4856-8882-5381AB2542B0}" destId="{8EB3E827-BEF4-497B-A684-BFC0A5E3D92B}" srcOrd="0" destOrd="0" presId="urn:microsoft.com/office/officeart/2011/layout/TabList"/>
    <dgm:cxn modelId="{2A2830E7-74ED-4C4B-BFF1-009B7A12DB96}" srcId="{AB4BBDC9-2FED-4396-8CA8-158667DB21CC}" destId="{393E72D0-9F3D-46AC-BFEC-EA05087F4EF3}" srcOrd="0" destOrd="0" parTransId="{66E98A9A-0AF3-4EE6-8C5C-6348654D9C77}" sibTransId="{7A00790D-38D7-4DEC-BE83-349EDBF9D131}"/>
    <dgm:cxn modelId="{E10192F7-B9E5-4D05-A76F-147B34610C6C}" srcId="{AB4BBDC9-2FED-4396-8CA8-158667DB21CC}" destId="{22ECB425-3D87-41D5-86B3-BB7A42FC0B1E}" srcOrd="1" destOrd="0" parTransId="{AECA3AC0-8D56-42C1-BDD6-881AB7199CB2}" sibTransId="{DDFDA43D-054E-4D69-A314-46792BF84261}"/>
    <dgm:cxn modelId="{E942BEB6-3A81-44F9-8FEF-F96F70AF03F1}" type="presParOf" srcId="{59AB5393-8103-4C06-9332-3EC1511C0C7C}" destId="{97343B30-1D9E-42D7-82A7-8FC9ADB0CB59}" srcOrd="0" destOrd="0" presId="urn:microsoft.com/office/officeart/2011/layout/TabList"/>
    <dgm:cxn modelId="{D7423BD2-0910-4181-BC99-C1F7BA77C059}" type="presParOf" srcId="{97343B30-1D9E-42D7-82A7-8FC9ADB0CB59}" destId="{19B93469-9B55-4FEF-A8B9-5F62B433276B}" srcOrd="0" destOrd="0" presId="urn:microsoft.com/office/officeart/2011/layout/TabList"/>
    <dgm:cxn modelId="{DC0E3211-F71C-4E9E-8757-651DDBAB5D40}" type="presParOf" srcId="{97343B30-1D9E-42D7-82A7-8FC9ADB0CB59}" destId="{EB473A1F-8710-455E-9A79-206895B60B3A}" srcOrd="1" destOrd="0" presId="urn:microsoft.com/office/officeart/2011/layout/TabList"/>
    <dgm:cxn modelId="{CF2CA97C-36D2-42F9-B203-F5533426684E}" type="presParOf" srcId="{97343B30-1D9E-42D7-82A7-8FC9ADB0CB59}" destId="{B90FDB40-EC70-447F-BA5F-A1BA2DB30950}" srcOrd="2" destOrd="0" presId="urn:microsoft.com/office/officeart/2011/layout/TabList"/>
    <dgm:cxn modelId="{842E0101-6228-4FC0-AB6C-56BB189949B9}" type="presParOf" srcId="{59AB5393-8103-4C06-9332-3EC1511C0C7C}" destId="{51E8C53C-4EEF-4C9C-90C2-B3150E7CA730}" srcOrd="1" destOrd="0" presId="urn:microsoft.com/office/officeart/2011/layout/TabList"/>
    <dgm:cxn modelId="{953B0441-BFF1-40A0-9A15-0BFA5F79BBB5}" type="presParOf" srcId="{59AB5393-8103-4C06-9332-3EC1511C0C7C}" destId="{C16E75CC-CD61-40C5-B9F6-207CE2B70068}" srcOrd="2" destOrd="0" presId="urn:microsoft.com/office/officeart/2011/layout/TabList"/>
    <dgm:cxn modelId="{6F08D607-9EE9-4AFF-B231-7C90C6B4412F}" type="presParOf" srcId="{59AB5393-8103-4C06-9332-3EC1511C0C7C}" destId="{EEFBA387-50CD-49A8-AC2F-181CB0836CC8}" srcOrd="3" destOrd="0" presId="urn:microsoft.com/office/officeart/2011/layout/TabList"/>
    <dgm:cxn modelId="{225291B1-7040-46B4-945D-507A4C408580}" type="presParOf" srcId="{EEFBA387-50CD-49A8-AC2F-181CB0836CC8}" destId="{9DD4C1E6-A2D5-4598-9D5A-F9640D48EB86}" srcOrd="0" destOrd="0" presId="urn:microsoft.com/office/officeart/2011/layout/TabList"/>
    <dgm:cxn modelId="{99B1EA1E-62D6-4373-984C-116BEADC0B86}" type="presParOf" srcId="{EEFBA387-50CD-49A8-AC2F-181CB0836CC8}" destId="{FB6C591C-D198-434E-A37C-6CCB314982F1}" srcOrd="1" destOrd="0" presId="urn:microsoft.com/office/officeart/2011/layout/TabList"/>
    <dgm:cxn modelId="{37036BDF-8DA5-4E66-886E-8AE4F36C866C}" type="presParOf" srcId="{EEFBA387-50CD-49A8-AC2F-181CB0836CC8}" destId="{365D061F-E8CB-4C62-B7FA-F7DFF9C2B68F}" srcOrd="2" destOrd="0" presId="urn:microsoft.com/office/officeart/2011/layout/TabList"/>
    <dgm:cxn modelId="{F50A2B09-3E8D-4432-8ACC-761EF363223C}" type="presParOf" srcId="{59AB5393-8103-4C06-9332-3EC1511C0C7C}" destId="{7E9D2594-AE7A-4974-BAE6-D96E7B98B9EB}" srcOrd="4" destOrd="0" presId="urn:microsoft.com/office/officeart/2011/layout/TabList"/>
    <dgm:cxn modelId="{EFC6EA93-F329-4DB3-9E39-0D5BDCD84553}" type="presParOf" srcId="{59AB5393-8103-4C06-9332-3EC1511C0C7C}" destId="{246F0045-1C5E-4B44-A163-3B6556F2895F}" srcOrd="5" destOrd="0" presId="urn:microsoft.com/office/officeart/2011/layout/TabList"/>
    <dgm:cxn modelId="{5D4150B0-EF08-4939-BE24-2DCB32EB34B0}" type="presParOf" srcId="{59AB5393-8103-4C06-9332-3EC1511C0C7C}" destId="{BD462B99-C0CD-44C3-A3CC-6D61015C2EA4}" srcOrd="6" destOrd="0" presId="urn:microsoft.com/office/officeart/2011/layout/TabList"/>
    <dgm:cxn modelId="{F4262DB2-7EB9-4FDB-A35C-166EA8266B34}" type="presParOf" srcId="{BD462B99-C0CD-44C3-A3CC-6D61015C2EA4}" destId="{EA9D7B4D-5D0B-42C2-83B4-C96A68DDF976}" srcOrd="0" destOrd="0" presId="urn:microsoft.com/office/officeart/2011/layout/TabList"/>
    <dgm:cxn modelId="{23E82E6C-1B41-431F-A173-E6F7C729CF2F}" type="presParOf" srcId="{BD462B99-C0CD-44C3-A3CC-6D61015C2EA4}" destId="{AA69986A-2B0B-420C-85DA-A3670B692ADE}" srcOrd="1" destOrd="0" presId="urn:microsoft.com/office/officeart/2011/layout/TabList"/>
    <dgm:cxn modelId="{DE6AA90E-59A4-405D-9C06-F9F5DB8E6117}" type="presParOf" srcId="{BD462B99-C0CD-44C3-A3CC-6D61015C2EA4}" destId="{B005BFAA-E675-45D2-918E-16ADC0AE34B5}" srcOrd="2" destOrd="0" presId="urn:microsoft.com/office/officeart/2011/layout/TabList"/>
    <dgm:cxn modelId="{1B07F22A-B840-4C74-AED5-1B79FD9F9D69}" type="presParOf" srcId="{59AB5393-8103-4C06-9332-3EC1511C0C7C}" destId="{8EB3E827-BEF4-497B-A684-BFC0A5E3D92B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E4AC7B-1FF0-4BA0-AC06-5A13BEAEC992}" type="doc">
      <dgm:prSet loTypeId="urn:microsoft.com/office/officeart/2005/8/layout/h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1A050DF-F72B-433B-9A0C-9B483117EAAA}">
      <dgm:prSet phldrT="[Text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结构</a:t>
          </a:r>
          <a:endParaRPr 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4AAE67AA-F106-4D56-956A-4356F80AB5C2}" type="parTrans" cxnId="{2FB0CB8F-4626-46F0-891D-53525721D493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119B1E32-D53F-44BA-9F57-D39E4CD814FC}" type="sibTrans" cxnId="{2FB0CB8F-4626-46F0-891D-53525721D493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55CBEE70-8D17-4504-9DDF-9EFA2BFB5123}">
      <dgm:prSet phldrT="[Text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表层结构（历时性向度，根据叙述顺序研究各单元关系）</a:t>
          </a:r>
          <a:endParaRPr 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946F3F5-BCE8-4C23-B569-9C2F6770FD2D}" type="parTrans" cxnId="{07A505AE-6523-4F8C-9AD2-5316CDD460D0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ADE473F-E087-43E8-9AC3-DC8E89DEE399}" type="sibTrans" cxnId="{07A505AE-6523-4F8C-9AD2-5316CDD460D0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125A25B-282E-41FD-9842-72F86DC9EEE5}">
      <dgm:prSet phldrT="[Text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深层结构（共时性向度内容各要素在叙述顺序的背后的内在联系）</a:t>
          </a:r>
          <a:endParaRPr 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531BAE7-AD32-4E55-B0EA-465DBD254BBC}" type="parTrans" cxnId="{ACA80C3F-5CE1-4783-BA30-81118EC38BC0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512BA212-D273-4EC1-A437-3F3078E9F4DC}" type="sibTrans" cxnId="{ACA80C3F-5CE1-4783-BA30-81118EC38BC0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930EBCC-B11E-45AD-A6F8-C62B6EA41C9A}">
      <dgm:prSet phldrT="[Text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视角</a:t>
          </a:r>
          <a:endParaRPr 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AEECFCB-1091-43EE-8A21-E74A812EDD28}" type="parTrans" cxnId="{1D7729BA-5A3B-4656-8BA8-D8DEF262CFEF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9E3CA5F-9A79-4E49-9711-1764B62106D9}" type="sibTrans" cxnId="{1D7729BA-5A3B-4656-8BA8-D8DEF262CFEF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724D80A2-091C-4374-B858-D3A29FBCBA6C}">
      <dgm:prSet phldrT="[Text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第三人称（无焦点、内在焦点）</a:t>
          </a:r>
          <a:endParaRPr 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E260676-C7C6-4C88-9A7F-F7D1B27CCDFC}" type="parTrans" cxnId="{5803BD99-D319-4FC2-A138-C55C4F9D0F42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B85097DF-6408-47FD-BF7B-036C26CE1685}" type="sibTrans" cxnId="{5803BD99-D319-4FC2-A138-C55C4F9D0F42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121E7A59-DE18-433B-BECC-38B63F7013EB}">
      <dgm:prSet phldrT="[Text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第一人称（内在焦点）</a:t>
          </a:r>
          <a:endParaRPr 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61B62F3D-084B-49CC-90BB-AA13A8EDCF2F}" type="parTrans" cxnId="{F25C7CEE-552A-4927-87AC-696582EE921C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3EADEB2-576D-49EF-84C7-DC397FC1409C}" type="sibTrans" cxnId="{F25C7CEE-552A-4927-87AC-696582EE921C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60A2726-C269-4344-AAF7-B004BC5302CE}">
      <dgm:prSet phldrT="[Text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叙述者</a:t>
          </a:r>
          <a:endParaRPr 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7E72A90-15DC-4094-ACE6-30E301E338C5}" type="parTrans" cxnId="{7FDCED07-95C8-453F-B51E-2D165DB16DDD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5634856-2206-4B87-8244-F6B5029D4033}" type="sibTrans" cxnId="{7FDCED07-95C8-453F-B51E-2D165DB16DDD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124ACFD-6A1B-4FC6-8BA2-CE1D6DA5A245}">
      <dgm:prSet phldrT="[Text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叙述者与作者</a:t>
          </a:r>
          <a:endParaRPr 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2BF2B63-DCF4-4A7B-B48C-93B1D8A858D4}" type="parTrans" cxnId="{14525571-F992-422A-8237-7D9D474F5F73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68E07BBA-89A0-4D55-8741-A205A8CF1465}" type="sibTrans" cxnId="{14525571-F992-422A-8237-7D9D474F5F73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6B00C76-A4B3-4268-9BE2-9FBD997F716F}">
      <dgm:prSet phldrT="[Text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叙述者与声音（叙述的口气和态度）</a:t>
          </a:r>
          <a:endParaRPr 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BF4F55C-F0B6-4841-B80C-1ABD78F42A88}" type="parTrans" cxnId="{87DEF62D-88BA-4DB2-B5D7-3B02EF7A49DB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50C32BDF-4639-431E-A851-68C50BA11E18}" type="sibTrans" cxnId="{87DEF62D-88BA-4DB2-B5D7-3B02EF7A49DB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FD873C44-7DDF-4194-98B0-A48569B4CAFF}">
      <dgm:prSet phldrT="[Text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叙述视角和人称转变</a:t>
          </a:r>
          <a:endParaRPr 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5656857-5081-4616-97DD-84321BDA8703}" type="parTrans" cxnId="{81B4F8E6-E205-432F-AC9A-E03497812585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52956794-635D-49AF-B4AF-AD94F55D483E}" type="sibTrans" cxnId="{81B4F8E6-E205-432F-AC9A-E03497812585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AC3C358-40A2-4A90-9E46-683247E0378F}">
      <dgm:prSet phldrT="[Text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叙述者与接受者</a:t>
          </a:r>
          <a:endParaRPr 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B5E0BE95-3577-4842-9304-A540B6295A5A}" type="parTrans" cxnId="{F448B5A2-EB93-4A0C-8E75-F7BD12C64DAC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F1B9A34-C7B2-49D1-8ED4-BF5BCCE65DEE}" type="sibTrans" cxnId="{F448B5A2-EB93-4A0C-8E75-F7BD12C64DAC}">
      <dgm:prSet/>
      <dgm:spPr/>
      <dgm:t>
        <a:bodyPr/>
        <a:lstStyle/>
        <a:p>
          <a:endParaRPr 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BB67538E-EDA9-4DEA-A15E-24F2760FDECF}" type="pres">
      <dgm:prSet presAssocID="{39E4AC7B-1FF0-4BA0-AC06-5A13BEAEC992}" presName="Name0" presStyleCnt="0">
        <dgm:presLayoutVars>
          <dgm:dir/>
          <dgm:animLvl val="lvl"/>
          <dgm:resizeHandles val="exact"/>
        </dgm:presLayoutVars>
      </dgm:prSet>
      <dgm:spPr/>
    </dgm:pt>
    <dgm:pt modelId="{A2A59126-8DD2-49FF-BE3F-523CB0F822E7}" type="pres">
      <dgm:prSet presAssocID="{C1A050DF-F72B-433B-9A0C-9B483117EAAA}" presName="composite" presStyleCnt="0"/>
      <dgm:spPr/>
    </dgm:pt>
    <dgm:pt modelId="{BD75D963-1B4E-41A1-B0D6-ED00C57ECAA9}" type="pres">
      <dgm:prSet presAssocID="{C1A050DF-F72B-433B-9A0C-9B483117EAA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19DBCFC-7DD5-435F-A0DD-0169D34C79A2}" type="pres">
      <dgm:prSet presAssocID="{C1A050DF-F72B-433B-9A0C-9B483117EAAA}" presName="desTx" presStyleLbl="alignAccFollowNode1" presStyleIdx="0" presStyleCnt="3">
        <dgm:presLayoutVars>
          <dgm:bulletEnabled val="1"/>
        </dgm:presLayoutVars>
      </dgm:prSet>
      <dgm:spPr/>
    </dgm:pt>
    <dgm:pt modelId="{E0972852-D681-4AB5-9E32-1FC02D276942}" type="pres">
      <dgm:prSet presAssocID="{119B1E32-D53F-44BA-9F57-D39E4CD814FC}" presName="space" presStyleCnt="0"/>
      <dgm:spPr/>
    </dgm:pt>
    <dgm:pt modelId="{A7F12820-6630-46B9-B896-B2163EC76EEA}" type="pres">
      <dgm:prSet presAssocID="{2930EBCC-B11E-45AD-A6F8-C62B6EA41C9A}" presName="composite" presStyleCnt="0"/>
      <dgm:spPr/>
    </dgm:pt>
    <dgm:pt modelId="{A4D93A6E-EF86-4A18-874F-3254DD50FCED}" type="pres">
      <dgm:prSet presAssocID="{2930EBCC-B11E-45AD-A6F8-C62B6EA41C9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0EB7D05-5E2C-4247-847A-350524CE03D4}" type="pres">
      <dgm:prSet presAssocID="{2930EBCC-B11E-45AD-A6F8-C62B6EA41C9A}" presName="desTx" presStyleLbl="alignAccFollowNode1" presStyleIdx="1" presStyleCnt="3">
        <dgm:presLayoutVars>
          <dgm:bulletEnabled val="1"/>
        </dgm:presLayoutVars>
      </dgm:prSet>
      <dgm:spPr/>
    </dgm:pt>
    <dgm:pt modelId="{B2897205-0AE1-4684-96FE-9BB12FE17780}" type="pres">
      <dgm:prSet presAssocID="{C9E3CA5F-9A79-4E49-9711-1764B62106D9}" presName="space" presStyleCnt="0"/>
      <dgm:spPr/>
    </dgm:pt>
    <dgm:pt modelId="{3A31239D-CCEA-4C8B-BA0B-EF2739CF15F1}" type="pres">
      <dgm:prSet presAssocID="{E60A2726-C269-4344-AAF7-B004BC5302CE}" presName="composite" presStyleCnt="0"/>
      <dgm:spPr/>
    </dgm:pt>
    <dgm:pt modelId="{F54D7FC3-674C-4AF4-A2C1-9E5A47FFD112}" type="pres">
      <dgm:prSet presAssocID="{E60A2726-C269-4344-AAF7-B004BC5302C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8735D60-7DC7-4631-8E76-B60BEF1A0B2F}" type="pres">
      <dgm:prSet presAssocID="{E60A2726-C269-4344-AAF7-B004BC5302C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FDCED07-95C8-453F-B51E-2D165DB16DDD}" srcId="{39E4AC7B-1FF0-4BA0-AC06-5A13BEAEC992}" destId="{E60A2726-C269-4344-AAF7-B004BC5302CE}" srcOrd="2" destOrd="0" parTransId="{D7E72A90-15DC-4094-ACE6-30E301E338C5}" sibTransId="{25634856-2206-4B87-8244-F6B5029D4033}"/>
    <dgm:cxn modelId="{87DEF62D-88BA-4DB2-B5D7-3B02EF7A49DB}" srcId="{E60A2726-C269-4344-AAF7-B004BC5302CE}" destId="{D6B00C76-A4B3-4268-9BE2-9FBD997F716F}" srcOrd="1" destOrd="0" parTransId="{EBF4F55C-F0B6-4841-B80C-1ABD78F42A88}" sibTransId="{50C32BDF-4639-431E-A851-68C50BA11E18}"/>
    <dgm:cxn modelId="{0428A933-B913-460E-AAD2-9608220D3BB5}" type="presOf" srcId="{C1A050DF-F72B-433B-9A0C-9B483117EAAA}" destId="{BD75D963-1B4E-41A1-B0D6-ED00C57ECAA9}" srcOrd="0" destOrd="0" presId="urn:microsoft.com/office/officeart/2005/8/layout/hList1"/>
    <dgm:cxn modelId="{2D53283C-4583-4DD8-B43B-8BF6FE0DCAAD}" type="presOf" srcId="{E60A2726-C269-4344-AAF7-B004BC5302CE}" destId="{F54D7FC3-674C-4AF4-A2C1-9E5A47FFD112}" srcOrd="0" destOrd="0" presId="urn:microsoft.com/office/officeart/2005/8/layout/hList1"/>
    <dgm:cxn modelId="{ACA80C3F-5CE1-4783-BA30-81118EC38BC0}" srcId="{C1A050DF-F72B-433B-9A0C-9B483117EAAA}" destId="{2125A25B-282E-41FD-9842-72F86DC9EEE5}" srcOrd="1" destOrd="0" parTransId="{2531BAE7-AD32-4E55-B0EA-465DBD254BBC}" sibTransId="{512BA212-D273-4EC1-A437-3F3078E9F4DC}"/>
    <dgm:cxn modelId="{7D3F2048-317A-4703-916A-A264F7853F5B}" type="presOf" srcId="{2125A25B-282E-41FD-9842-72F86DC9EEE5}" destId="{D19DBCFC-7DD5-435F-A0DD-0169D34C79A2}" srcOrd="0" destOrd="1" presId="urn:microsoft.com/office/officeart/2005/8/layout/hList1"/>
    <dgm:cxn modelId="{4F85B569-FC00-4244-BAFB-2431F7EB954E}" type="presOf" srcId="{3124ACFD-6A1B-4FC6-8BA2-CE1D6DA5A245}" destId="{08735D60-7DC7-4631-8E76-B60BEF1A0B2F}" srcOrd="0" destOrd="0" presId="urn:microsoft.com/office/officeart/2005/8/layout/hList1"/>
    <dgm:cxn modelId="{14525571-F992-422A-8237-7D9D474F5F73}" srcId="{E60A2726-C269-4344-AAF7-B004BC5302CE}" destId="{3124ACFD-6A1B-4FC6-8BA2-CE1D6DA5A245}" srcOrd="0" destOrd="0" parTransId="{D2BF2B63-DCF4-4A7B-B48C-93B1D8A858D4}" sibTransId="{68E07BBA-89A0-4D55-8741-A205A8CF1465}"/>
    <dgm:cxn modelId="{01733058-BDD0-49A2-9D7E-6AAD2C42020D}" type="presOf" srcId="{55CBEE70-8D17-4504-9DDF-9EFA2BFB5123}" destId="{D19DBCFC-7DD5-435F-A0DD-0169D34C79A2}" srcOrd="0" destOrd="0" presId="urn:microsoft.com/office/officeart/2005/8/layout/hList1"/>
    <dgm:cxn modelId="{2FB0CB8F-4626-46F0-891D-53525721D493}" srcId="{39E4AC7B-1FF0-4BA0-AC06-5A13BEAEC992}" destId="{C1A050DF-F72B-433B-9A0C-9B483117EAAA}" srcOrd="0" destOrd="0" parTransId="{4AAE67AA-F106-4D56-956A-4356F80AB5C2}" sibTransId="{119B1E32-D53F-44BA-9F57-D39E4CD814FC}"/>
    <dgm:cxn modelId="{5803BD99-D319-4FC2-A138-C55C4F9D0F42}" srcId="{2930EBCC-B11E-45AD-A6F8-C62B6EA41C9A}" destId="{724D80A2-091C-4374-B858-D3A29FBCBA6C}" srcOrd="0" destOrd="0" parTransId="{CE260676-C7C6-4C88-9A7F-F7D1B27CCDFC}" sibTransId="{B85097DF-6408-47FD-BF7B-036C26CE1685}"/>
    <dgm:cxn modelId="{5BE6489A-D3F9-4519-B237-740228D06321}" type="presOf" srcId="{FD873C44-7DDF-4194-98B0-A48569B4CAFF}" destId="{70EB7D05-5E2C-4247-847A-350524CE03D4}" srcOrd="0" destOrd="2" presId="urn:microsoft.com/office/officeart/2005/8/layout/hList1"/>
    <dgm:cxn modelId="{049A6E9E-F5E1-486C-9915-A9C365E502EC}" type="presOf" srcId="{9AC3C358-40A2-4A90-9E46-683247E0378F}" destId="{08735D60-7DC7-4631-8E76-B60BEF1A0B2F}" srcOrd="0" destOrd="2" presId="urn:microsoft.com/office/officeart/2005/8/layout/hList1"/>
    <dgm:cxn modelId="{F448B5A2-EB93-4A0C-8E75-F7BD12C64DAC}" srcId="{E60A2726-C269-4344-AAF7-B004BC5302CE}" destId="{9AC3C358-40A2-4A90-9E46-683247E0378F}" srcOrd="2" destOrd="0" parTransId="{B5E0BE95-3577-4842-9304-A540B6295A5A}" sibTransId="{9F1B9A34-C7B2-49D1-8ED4-BF5BCCE65DEE}"/>
    <dgm:cxn modelId="{07A505AE-6523-4F8C-9AD2-5316CDD460D0}" srcId="{C1A050DF-F72B-433B-9A0C-9B483117EAAA}" destId="{55CBEE70-8D17-4504-9DDF-9EFA2BFB5123}" srcOrd="0" destOrd="0" parTransId="{C946F3F5-BCE8-4C23-B569-9C2F6770FD2D}" sibTransId="{EADE473F-E087-43E8-9AC3-DC8E89DEE399}"/>
    <dgm:cxn modelId="{1D7729BA-5A3B-4656-8BA8-D8DEF262CFEF}" srcId="{39E4AC7B-1FF0-4BA0-AC06-5A13BEAEC992}" destId="{2930EBCC-B11E-45AD-A6F8-C62B6EA41C9A}" srcOrd="1" destOrd="0" parTransId="{CAEECFCB-1091-43EE-8A21-E74A812EDD28}" sibTransId="{C9E3CA5F-9A79-4E49-9711-1764B62106D9}"/>
    <dgm:cxn modelId="{143956BE-3AA2-467B-801C-3B6F7196D4AE}" type="presOf" srcId="{2930EBCC-B11E-45AD-A6F8-C62B6EA41C9A}" destId="{A4D93A6E-EF86-4A18-874F-3254DD50FCED}" srcOrd="0" destOrd="0" presId="urn:microsoft.com/office/officeart/2005/8/layout/hList1"/>
    <dgm:cxn modelId="{3EDF52DB-FD4C-481A-B43A-B85D3D429E4C}" type="presOf" srcId="{D6B00C76-A4B3-4268-9BE2-9FBD997F716F}" destId="{08735D60-7DC7-4631-8E76-B60BEF1A0B2F}" srcOrd="0" destOrd="1" presId="urn:microsoft.com/office/officeart/2005/8/layout/hList1"/>
    <dgm:cxn modelId="{060ED0DF-D5E0-4449-929B-A083B5CE7403}" type="presOf" srcId="{121E7A59-DE18-433B-BECC-38B63F7013EB}" destId="{70EB7D05-5E2C-4247-847A-350524CE03D4}" srcOrd="0" destOrd="1" presId="urn:microsoft.com/office/officeart/2005/8/layout/hList1"/>
    <dgm:cxn modelId="{00E8DFE1-C0E1-4401-B024-FD6D14A3C97C}" type="presOf" srcId="{724D80A2-091C-4374-B858-D3A29FBCBA6C}" destId="{70EB7D05-5E2C-4247-847A-350524CE03D4}" srcOrd="0" destOrd="0" presId="urn:microsoft.com/office/officeart/2005/8/layout/hList1"/>
    <dgm:cxn modelId="{81B4F8E6-E205-432F-AC9A-E03497812585}" srcId="{2930EBCC-B11E-45AD-A6F8-C62B6EA41C9A}" destId="{FD873C44-7DDF-4194-98B0-A48569B4CAFF}" srcOrd="2" destOrd="0" parTransId="{D5656857-5081-4616-97DD-84321BDA8703}" sibTransId="{52956794-635D-49AF-B4AF-AD94F55D483E}"/>
    <dgm:cxn modelId="{F25C7CEE-552A-4927-87AC-696582EE921C}" srcId="{2930EBCC-B11E-45AD-A6F8-C62B6EA41C9A}" destId="{121E7A59-DE18-433B-BECC-38B63F7013EB}" srcOrd="1" destOrd="0" parTransId="{61B62F3D-084B-49CC-90BB-AA13A8EDCF2F}" sibTransId="{93EADEB2-576D-49EF-84C7-DC397FC1409C}"/>
    <dgm:cxn modelId="{D2C6EAEF-7726-4237-83D8-4B3C0850E355}" type="presOf" srcId="{39E4AC7B-1FF0-4BA0-AC06-5A13BEAEC992}" destId="{BB67538E-EDA9-4DEA-A15E-24F2760FDECF}" srcOrd="0" destOrd="0" presId="urn:microsoft.com/office/officeart/2005/8/layout/hList1"/>
    <dgm:cxn modelId="{EE72F2D2-4B3C-4F8C-9F7E-D4E024FB5883}" type="presParOf" srcId="{BB67538E-EDA9-4DEA-A15E-24F2760FDECF}" destId="{A2A59126-8DD2-49FF-BE3F-523CB0F822E7}" srcOrd="0" destOrd="0" presId="urn:microsoft.com/office/officeart/2005/8/layout/hList1"/>
    <dgm:cxn modelId="{DE51B1DE-754F-44C3-B079-086F96E84538}" type="presParOf" srcId="{A2A59126-8DD2-49FF-BE3F-523CB0F822E7}" destId="{BD75D963-1B4E-41A1-B0D6-ED00C57ECAA9}" srcOrd="0" destOrd="0" presId="urn:microsoft.com/office/officeart/2005/8/layout/hList1"/>
    <dgm:cxn modelId="{05E07946-D870-454C-9087-073FCE209FC6}" type="presParOf" srcId="{A2A59126-8DD2-49FF-BE3F-523CB0F822E7}" destId="{D19DBCFC-7DD5-435F-A0DD-0169D34C79A2}" srcOrd="1" destOrd="0" presId="urn:microsoft.com/office/officeart/2005/8/layout/hList1"/>
    <dgm:cxn modelId="{908FEBA2-8973-43BE-BDF7-BDD06EB9E74D}" type="presParOf" srcId="{BB67538E-EDA9-4DEA-A15E-24F2760FDECF}" destId="{E0972852-D681-4AB5-9E32-1FC02D276942}" srcOrd="1" destOrd="0" presId="urn:microsoft.com/office/officeart/2005/8/layout/hList1"/>
    <dgm:cxn modelId="{ED22BCC7-E24F-4310-B8B5-E8E32C689823}" type="presParOf" srcId="{BB67538E-EDA9-4DEA-A15E-24F2760FDECF}" destId="{A7F12820-6630-46B9-B896-B2163EC76EEA}" srcOrd="2" destOrd="0" presId="urn:microsoft.com/office/officeart/2005/8/layout/hList1"/>
    <dgm:cxn modelId="{60CBEA91-C644-4D7A-97E5-279C58C56B35}" type="presParOf" srcId="{A7F12820-6630-46B9-B896-B2163EC76EEA}" destId="{A4D93A6E-EF86-4A18-874F-3254DD50FCED}" srcOrd="0" destOrd="0" presId="urn:microsoft.com/office/officeart/2005/8/layout/hList1"/>
    <dgm:cxn modelId="{98C110AB-4C4F-4D67-ABB4-C37B4E2D42DC}" type="presParOf" srcId="{A7F12820-6630-46B9-B896-B2163EC76EEA}" destId="{70EB7D05-5E2C-4247-847A-350524CE03D4}" srcOrd="1" destOrd="0" presId="urn:microsoft.com/office/officeart/2005/8/layout/hList1"/>
    <dgm:cxn modelId="{C78314F6-F059-4D49-9D5E-40A07C253E9F}" type="presParOf" srcId="{BB67538E-EDA9-4DEA-A15E-24F2760FDECF}" destId="{B2897205-0AE1-4684-96FE-9BB12FE17780}" srcOrd="3" destOrd="0" presId="urn:microsoft.com/office/officeart/2005/8/layout/hList1"/>
    <dgm:cxn modelId="{68BDACF0-4FA7-4674-BC6A-1A267B43ADA7}" type="presParOf" srcId="{BB67538E-EDA9-4DEA-A15E-24F2760FDECF}" destId="{3A31239D-CCEA-4C8B-BA0B-EF2739CF15F1}" srcOrd="4" destOrd="0" presId="urn:microsoft.com/office/officeart/2005/8/layout/hList1"/>
    <dgm:cxn modelId="{2E45B7D0-E664-436B-AD54-BCCA280C81E3}" type="presParOf" srcId="{3A31239D-CCEA-4C8B-BA0B-EF2739CF15F1}" destId="{F54D7FC3-674C-4AF4-A2C1-9E5A47FFD112}" srcOrd="0" destOrd="0" presId="urn:microsoft.com/office/officeart/2005/8/layout/hList1"/>
    <dgm:cxn modelId="{5FD6BE76-3B33-486F-8CCB-284D9674D275}" type="presParOf" srcId="{3A31239D-CCEA-4C8B-BA0B-EF2739CF15F1}" destId="{08735D60-7DC7-4631-8E76-B60BEF1A0B2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B19FB-68B1-4831-A278-E1DEDBF80A2F}">
      <dsp:nvSpPr>
        <dsp:cNvPr id="0" name=""/>
        <dsp:cNvSpPr/>
      </dsp:nvSpPr>
      <dsp:spPr>
        <a:xfrm rot="5400000">
          <a:off x="-313483" y="316266"/>
          <a:ext cx="2089891" cy="1462924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>
              <a:latin typeface="楷体" panose="02010609060101010101" pitchFamily="49" charset="-122"/>
              <a:ea typeface="楷体" panose="02010609060101010101" pitchFamily="49" charset="-122"/>
            </a:rPr>
            <a:t>按篇幅</a:t>
          </a:r>
          <a:endParaRPr lang="en-US" sz="37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5400000">
        <a:off x="1" y="734244"/>
        <a:ext cx="1462924" cy="626967"/>
      </dsp:txXfrm>
    </dsp:sp>
    <dsp:sp modelId="{79EEDE64-4467-47A9-AB2C-F701B9E0BC4A}">
      <dsp:nvSpPr>
        <dsp:cNvPr id="0" name=""/>
        <dsp:cNvSpPr/>
      </dsp:nvSpPr>
      <dsp:spPr>
        <a:xfrm rot="5400000">
          <a:off x="2937114" y="-1471407"/>
          <a:ext cx="1358429" cy="43068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latin typeface="楷体" panose="02010609060101010101" pitchFamily="49" charset="-122"/>
              <a:ea typeface="楷体" panose="02010609060101010101" pitchFamily="49" charset="-122"/>
            </a:rPr>
            <a:t>长篇小说</a:t>
          </a:r>
          <a:endParaRPr lang="en-US" sz="1700" kern="1200" dirty="0">
            <a:latin typeface="楷体" panose="02010609060101010101" pitchFamily="49" charset="-122"/>
            <a:ea typeface="楷体" panose="02010609060101010101" pitchFamily="49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latin typeface="楷体" panose="02010609060101010101" pitchFamily="49" charset="-122"/>
              <a:ea typeface="楷体" panose="02010609060101010101" pitchFamily="49" charset="-122"/>
            </a:rPr>
            <a:t>中篇小说</a:t>
          </a:r>
          <a:endParaRPr lang="en-US" sz="1700" kern="1200" dirty="0">
            <a:latin typeface="楷体" panose="02010609060101010101" pitchFamily="49" charset="-122"/>
            <a:ea typeface="楷体" panose="02010609060101010101" pitchFamily="49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latin typeface="楷体" panose="02010609060101010101" pitchFamily="49" charset="-122"/>
              <a:ea typeface="楷体" panose="02010609060101010101" pitchFamily="49" charset="-122"/>
            </a:rPr>
            <a:t>短篇小说</a:t>
          </a:r>
          <a:endParaRPr lang="en-US" sz="1700" kern="1200" dirty="0">
            <a:latin typeface="楷体" panose="02010609060101010101" pitchFamily="49" charset="-122"/>
            <a:ea typeface="楷体" panose="02010609060101010101" pitchFamily="49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latin typeface="楷体" panose="02010609060101010101" pitchFamily="49" charset="-122"/>
              <a:ea typeface="楷体" panose="02010609060101010101" pitchFamily="49" charset="-122"/>
            </a:rPr>
            <a:t>微型小说（小小说）</a:t>
          </a:r>
          <a:endParaRPr lang="en-US" sz="17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5400000">
        <a:off x="1462924" y="69096"/>
        <a:ext cx="4240497" cy="1225803"/>
      </dsp:txXfrm>
    </dsp:sp>
    <dsp:sp modelId="{20384166-0DC2-4243-A337-83FE92A6B917}">
      <dsp:nvSpPr>
        <dsp:cNvPr id="0" name=""/>
        <dsp:cNvSpPr/>
      </dsp:nvSpPr>
      <dsp:spPr>
        <a:xfrm rot="5400000">
          <a:off x="-313483" y="2216263"/>
          <a:ext cx="2089891" cy="1462924"/>
        </a:xfrm>
        <a:prstGeom prst="chevron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>
              <a:latin typeface="楷体" panose="02010609060101010101" pitchFamily="49" charset="-122"/>
              <a:ea typeface="楷体" panose="02010609060101010101" pitchFamily="49" charset="-122"/>
            </a:rPr>
            <a:t>按时间</a:t>
          </a:r>
          <a:endParaRPr lang="en-US" sz="37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5400000">
        <a:off x="1" y="2634241"/>
        <a:ext cx="1462924" cy="626967"/>
      </dsp:txXfrm>
    </dsp:sp>
    <dsp:sp modelId="{FA3D3854-A36D-4588-811B-DED43D36E541}">
      <dsp:nvSpPr>
        <dsp:cNvPr id="0" name=""/>
        <dsp:cNvSpPr/>
      </dsp:nvSpPr>
      <dsp:spPr>
        <a:xfrm rot="5400000">
          <a:off x="2937114" y="428589"/>
          <a:ext cx="1358429" cy="43068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latin typeface="楷体" panose="02010609060101010101" pitchFamily="49" charset="-122"/>
              <a:ea typeface="楷体" panose="02010609060101010101" pitchFamily="49" charset="-122"/>
            </a:rPr>
            <a:t>志人志怪</a:t>
          </a:r>
          <a:endParaRPr lang="en-US" sz="1700" kern="1200" dirty="0">
            <a:latin typeface="楷体" panose="02010609060101010101" pitchFamily="49" charset="-122"/>
            <a:ea typeface="楷体" panose="02010609060101010101" pitchFamily="49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latin typeface="楷体" panose="02010609060101010101" pitchFamily="49" charset="-122"/>
              <a:ea typeface="楷体" panose="02010609060101010101" pitchFamily="49" charset="-122"/>
            </a:rPr>
            <a:t>传奇小说</a:t>
          </a:r>
          <a:endParaRPr lang="en-US" sz="1700" kern="1200" dirty="0">
            <a:latin typeface="楷体" panose="02010609060101010101" pitchFamily="49" charset="-122"/>
            <a:ea typeface="楷体" panose="02010609060101010101" pitchFamily="49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latin typeface="楷体" panose="02010609060101010101" pitchFamily="49" charset="-122"/>
              <a:ea typeface="楷体" panose="02010609060101010101" pitchFamily="49" charset="-122"/>
            </a:rPr>
            <a:t>话本小说、拟话本小说</a:t>
          </a:r>
          <a:endParaRPr lang="en-US" sz="1700" kern="1200" dirty="0">
            <a:latin typeface="楷体" panose="02010609060101010101" pitchFamily="49" charset="-122"/>
            <a:ea typeface="楷体" panose="02010609060101010101" pitchFamily="49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latin typeface="楷体" panose="02010609060101010101" pitchFamily="49" charset="-122"/>
              <a:ea typeface="楷体" panose="02010609060101010101" pitchFamily="49" charset="-122"/>
            </a:rPr>
            <a:t>章回小说</a:t>
          </a:r>
          <a:endParaRPr lang="en-US" sz="17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5400000">
        <a:off x="1462924" y="1969093"/>
        <a:ext cx="4240497" cy="1225803"/>
      </dsp:txXfrm>
    </dsp:sp>
    <dsp:sp modelId="{DE0E315B-5452-422E-95C3-045B1DD49FA8}">
      <dsp:nvSpPr>
        <dsp:cNvPr id="0" name=""/>
        <dsp:cNvSpPr/>
      </dsp:nvSpPr>
      <dsp:spPr>
        <a:xfrm rot="5400000">
          <a:off x="-313483" y="4116261"/>
          <a:ext cx="2089891" cy="1462924"/>
        </a:xfrm>
        <a:prstGeom prst="chevron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>
              <a:latin typeface="楷体" panose="02010609060101010101" pitchFamily="49" charset="-122"/>
              <a:ea typeface="楷体" panose="02010609060101010101" pitchFamily="49" charset="-122"/>
            </a:rPr>
            <a:t>按语言</a:t>
          </a:r>
          <a:endParaRPr lang="en-US" sz="37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5400000">
        <a:off x="1" y="4534239"/>
        <a:ext cx="1462924" cy="626967"/>
      </dsp:txXfrm>
    </dsp:sp>
    <dsp:sp modelId="{D545B1D0-4AAD-4AEA-8431-DB623F133B47}">
      <dsp:nvSpPr>
        <dsp:cNvPr id="0" name=""/>
        <dsp:cNvSpPr/>
      </dsp:nvSpPr>
      <dsp:spPr>
        <a:xfrm rot="5400000">
          <a:off x="2937114" y="2328586"/>
          <a:ext cx="1358429" cy="43068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latin typeface="楷体" panose="02010609060101010101" pitchFamily="49" charset="-122"/>
              <a:ea typeface="楷体" panose="02010609060101010101" pitchFamily="49" charset="-122"/>
            </a:rPr>
            <a:t>文言小说</a:t>
          </a:r>
          <a:endParaRPr lang="en-US" sz="1700" kern="1200" dirty="0">
            <a:latin typeface="楷体" panose="02010609060101010101" pitchFamily="49" charset="-122"/>
            <a:ea typeface="楷体" panose="02010609060101010101" pitchFamily="49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latin typeface="楷体" panose="02010609060101010101" pitchFamily="49" charset="-122"/>
              <a:ea typeface="楷体" panose="02010609060101010101" pitchFamily="49" charset="-122"/>
            </a:rPr>
            <a:t>白话小说</a:t>
          </a:r>
          <a:endParaRPr lang="en-US" sz="17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5400000">
        <a:off x="1462924" y="3869090"/>
        <a:ext cx="4240497" cy="1225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5BFAA-E675-45D2-918E-16ADC0AE34B5}">
      <dsp:nvSpPr>
        <dsp:cNvPr id="0" name=""/>
        <dsp:cNvSpPr/>
      </dsp:nvSpPr>
      <dsp:spPr>
        <a:xfrm>
          <a:off x="0" y="6061204"/>
          <a:ext cx="8760541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D061F-E8CB-4C62-B7FA-F7DFF9C2B68F}">
      <dsp:nvSpPr>
        <dsp:cNvPr id="0" name=""/>
        <dsp:cNvSpPr/>
      </dsp:nvSpPr>
      <dsp:spPr>
        <a:xfrm>
          <a:off x="0" y="3585519"/>
          <a:ext cx="8760541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FDB40-EC70-447F-BA5F-A1BA2DB30950}">
      <dsp:nvSpPr>
        <dsp:cNvPr id="0" name=""/>
        <dsp:cNvSpPr/>
      </dsp:nvSpPr>
      <dsp:spPr>
        <a:xfrm>
          <a:off x="0" y="1038455"/>
          <a:ext cx="8760541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93469-9B55-4FEF-A8B9-5F62B433276B}">
      <dsp:nvSpPr>
        <dsp:cNvPr id="0" name=""/>
        <dsp:cNvSpPr/>
      </dsp:nvSpPr>
      <dsp:spPr>
        <a:xfrm>
          <a:off x="2277740" y="1423"/>
          <a:ext cx="6482800" cy="1037031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心理描写、细节描写、肖像描写、动作描写、语言描写、白描</a:t>
          </a:r>
          <a:endParaRPr lang="en-US" sz="3000" kern="1200" dirty="0">
            <a:solidFill>
              <a:schemeClr val="bg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277740" y="1423"/>
        <a:ext cx="6482800" cy="1037031"/>
      </dsp:txXfrm>
    </dsp:sp>
    <dsp:sp modelId="{EB473A1F-8710-455E-9A79-206895B60B3A}">
      <dsp:nvSpPr>
        <dsp:cNvPr id="0" name=""/>
        <dsp:cNvSpPr/>
      </dsp:nvSpPr>
      <dsp:spPr>
        <a:xfrm>
          <a:off x="0" y="1423"/>
          <a:ext cx="2277740" cy="1037031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200" kern="1200" dirty="0">
              <a:latin typeface="楷体" panose="02010609060101010101" pitchFamily="49" charset="-122"/>
              <a:ea typeface="楷体" panose="02010609060101010101" pitchFamily="49" charset="-122"/>
            </a:rPr>
            <a:t>人物</a:t>
          </a:r>
          <a:endParaRPr lang="en-US" sz="52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50633" y="52056"/>
        <a:ext cx="2176474" cy="986398"/>
      </dsp:txXfrm>
    </dsp:sp>
    <dsp:sp modelId="{51E8C53C-4EEF-4C9C-90C2-B3150E7CA730}">
      <dsp:nvSpPr>
        <dsp:cNvPr id="0" name=""/>
        <dsp:cNvSpPr/>
      </dsp:nvSpPr>
      <dsp:spPr>
        <a:xfrm>
          <a:off x="0" y="1038455"/>
          <a:ext cx="8760541" cy="1458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楷体" panose="02010609060101010101" pitchFamily="49" charset="-122"/>
              <a:ea typeface="楷体" panose="02010609060101010101" pitchFamily="49" charset="-122"/>
            </a:rPr>
            <a:t>典型人物、扁平人物</a:t>
          </a:r>
          <a:endParaRPr lang="en-US" sz="2000" kern="1200" dirty="0">
            <a:latin typeface="楷体" panose="02010609060101010101" pitchFamily="49" charset="-122"/>
            <a:ea typeface="楷体" panose="02010609060101010101" pitchFamily="49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楷体" panose="02010609060101010101" pitchFamily="49" charset="-122"/>
              <a:ea typeface="楷体" panose="02010609060101010101" pitchFamily="49" charset="-122"/>
            </a:rPr>
            <a:t>正面人物、反面人物</a:t>
          </a:r>
          <a:endParaRPr lang="en-US" sz="2000" kern="1200" dirty="0">
            <a:latin typeface="楷体" panose="02010609060101010101" pitchFamily="49" charset="-122"/>
            <a:ea typeface="楷体" panose="02010609060101010101" pitchFamily="49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楷体" panose="02010609060101010101" pitchFamily="49" charset="-122"/>
              <a:ea typeface="楷体" panose="02010609060101010101" pitchFamily="49" charset="-122"/>
            </a:rPr>
            <a:t>主要人物、次要人物</a:t>
          </a:r>
          <a:endParaRPr lang="en-US" sz="2000" kern="1200" dirty="0">
            <a:latin typeface="楷体" panose="02010609060101010101" pitchFamily="49" charset="-122"/>
            <a:ea typeface="楷体" panose="02010609060101010101" pitchFamily="49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楷体" panose="02010609060101010101" pitchFamily="49" charset="-122"/>
              <a:ea typeface="楷体" panose="02010609060101010101" pitchFamily="49" charset="-122"/>
            </a:rPr>
            <a:t>个性化、概念化、公式化、类型化</a:t>
          </a:r>
          <a:endParaRPr lang="en-US" sz="20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0" y="1038455"/>
        <a:ext cx="8760541" cy="1458181"/>
      </dsp:txXfrm>
    </dsp:sp>
    <dsp:sp modelId="{9DD4C1E6-A2D5-4598-9D5A-F9640D48EB86}">
      <dsp:nvSpPr>
        <dsp:cNvPr id="0" name=""/>
        <dsp:cNvSpPr/>
      </dsp:nvSpPr>
      <dsp:spPr>
        <a:xfrm>
          <a:off x="2277740" y="2566221"/>
          <a:ext cx="6482800" cy="1001564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开端、发展、高潮、结局、尾声</a:t>
          </a:r>
          <a:endParaRPr lang="en-US" sz="3000" kern="1200" dirty="0">
            <a:solidFill>
              <a:schemeClr val="bg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277740" y="2566221"/>
        <a:ext cx="6482800" cy="1001564"/>
      </dsp:txXfrm>
    </dsp:sp>
    <dsp:sp modelId="{FB6C591C-D198-434E-A37C-6CCB314982F1}">
      <dsp:nvSpPr>
        <dsp:cNvPr id="0" name=""/>
        <dsp:cNvSpPr/>
      </dsp:nvSpPr>
      <dsp:spPr>
        <a:xfrm>
          <a:off x="0" y="2548487"/>
          <a:ext cx="2277740" cy="1037031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200" kern="1200" dirty="0">
              <a:latin typeface="楷体" panose="02010609060101010101" pitchFamily="49" charset="-122"/>
              <a:ea typeface="楷体" panose="02010609060101010101" pitchFamily="49" charset="-122"/>
            </a:rPr>
            <a:t>情节</a:t>
          </a:r>
          <a:endParaRPr lang="en-US" sz="52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50633" y="2599120"/>
        <a:ext cx="2176474" cy="986398"/>
      </dsp:txXfrm>
    </dsp:sp>
    <dsp:sp modelId="{7E9D2594-AE7A-4974-BAE6-D96E7B98B9EB}">
      <dsp:nvSpPr>
        <dsp:cNvPr id="0" name=""/>
        <dsp:cNvSpPr/>
      </dsp:nvSpPr>
      <dsp:spPr>
        <a:xfrm>
          <a:off x="0" y="3585519"/>
          <a:ext cx="8760541" cy="1386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楷体" panose="02010609060101010101" pitchFamily="49" charset="-122"/>
              <a:ea typeface="楷体" panose="02010609060101010101" pitchFamily="49" charset="-122"/>
            </a:rPr>
            <a:t>铺垫、伏笔、照应</a:t>
          </a:r>
          <a:endParaRPr lang="en-US" sz="2000" kern="1200" dirty="0">
            <a:latin typeface="楷体" panose="02010609060101010101" pitchFamily="49" charset="-122"/>
            <a:ea typeface="楷体" panose="02010609060101010101" pitchFamily="49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楷体" panose="02010609060101010101" pitchFamily="49" charset="-122"/>
              <a:ea typeface="楷体" panose="02010609060101010101" pitchFamily="49" charset="-122"/>
            </a:rPr>
            <a:t>线索：主线、副线；明线、暗线</a:t>
          </a:r>
          <a:r>
            <a:rPr lang="en-US" altLang="zh-CN" sz="2000" kern="1200" dirty="0">
              <a:latin typeface="楷体" panose="02010609060101010101" pitchFamily="49" charset="-122"/>
              <a:ea typeface="楷体" panose="02010609060101010101" pitchFamily="49" charset="-122"/>
            </a:rPr>
            <a:t>;</a:t>
          </a:r>
          <a:r>
            <a:rPr lang="zh-CN" altLang="en-US" sz="2000" kern="1200" dirty="0">
              <a:latin typeface="楷体" panose="02010609060101010101" pitchFamily="49" charset="-122"/>
              <a:ea typeface="楷体" panose="02010609060101010101" pitchFamily="49" charset="-122"/>
            </a:rPr>
            <a:t>时间线索、空间线索</a:t>
          </a:r>
          <a:endParaRPr lang="en-US" sz="2000" kern="1200" dirty="0">
            <a:latin typeface="楷体" panose="02010609060101010101" pitchFamily="49" charset="-122"/>
            <a:ea typeface="楷体" panose="02010609060101010101" pitchFamily="49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楷体" panose="02010609060101010101" pitchFamily="49" charset="-122"/>
              <a:ea typeface="楷体" panose="02010609060101010101" pitchFamily="49" charset="-122"/>
            </a:rPr>
            <a:t>过渡、悬念、巧合</a:t>
          </a:r>
          <a:endParaRPr lang="en-US" sz="20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0" y="3585519"/>
        <a:ext cx="8760541" cy="1386801"/>
      </dsp:txXfrm>
    </dsp:sp>
    <dsp:sp modelId="{EA9D7B4D-5D0B-42C2-83B4-C96A68DDF976}">
      <dsp:nvSpPr>
        <dsp:cNvPr id="0" name=""/>
        <dsp:cNvSpPr/>
      </dsp:nvSpPr>
      <dsp:spPr>
        <a:xfrm>
          <a:off x="2277740" y="5024172"/>
          <a:ext cx="6482800" cy="1037031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>
              <a:latin typeface="楷体" panose="02010609060101010101" pitchFamily="49" charset="-122"/>
              <a:ea typeface="楷体" panose="02010609060101010101" pitchFamily="49" charset="-122"/>
            </a:rPr>
            <a:t>社会环境、自然环境</a:t>
          </a:r>
          <a:endParaRPr lang="en-US" sz="30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277740" y="5024172"/>
        <a:ext cx="6482800" cy="1037031"/>
      </dsp:txXfrm>
    </dsp:sp>
    <dsp:sp modelId="{AA69986A-2B0B-420C-85DA-A3670B692ADE}">
      <dsp:nvSpPr>
        <dsp:cNvPr id="0" name=""/>
        <dsp:cNvSpPr/>
      </dsp:nvSpPr>
      <dsp:spPr>
        <a:xfrm>
          <a:off x="0" y="5024172"/>
          <a:ext cx="2277740" cy="1037031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200" kern="1200" dirty="0">
              <a:latin typeface="楷体" panose="02010609060101010101" pitchFamily="49" charset="-122"/>
              <a:ea typeface="楷体" panose="02010609060101010101" pitchFamily="49" charset="-122"/>
            </a:rPr>
            <a:t>环境</a:t>
          </a:r>
          <a:endParaRPr lang="en-US" sz="52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50633" y="5074805"/>
        <a:ext cx="2176474" cy="986398"/>
      </dsp:txXfrm>
    </dsp:sp>
    <dsp:sp modelId="{8EB3E827-BEF4-497B-A684-BFC0A5E3D92B}">
      <dsp:nvSpPr>
        <dsp:cNvPr id="0" name=""/>
        <dsp:cNvSpPr/>
      </dsp:nvSpPr>
      <dsp:spPr>
        <a:xfrm>
          <a:off x="0" y="6061204"/>
          <a:ext cx="8760541" cy="588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楷体" panose="02010609060101010101" pitchFamily="49" charset="-122"/>
              <a:ea typeface="楷体" panose="02010609060101010101" pitchFamily="49" charset="-122"/>
            </a:rPr>
            <a:t>渲染、烘托</a:t>
          </a:r>
          <a:endParaRPr lang="en-US" sz="20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0" y="6061204"/>
        <a:ext cx="8760541" cy="5888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5D963-1B4E-41A1-B0D6-ED00C57ECAA9}">
      <dsp:nvSpPr>
        <dsp:cNvPr id="0" name=""/>
        <dsp:cNvSpPr/>
      </dsp:nvSpPr>
      <dsp:spPr>
        <a:xfrm>
          <a:off x="2677" y="101836"/>
          <a:ext cx="2610809" cy="7776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楷体" panose="02010609060101010101" pitchFamily="49" charset="-122"/>
              <a:ea typeface="楷体" panose="02010609060101010101" pitchFamily="49" charset="-122"/>
            </a:rPr>
            <a:t>结构</a:t>
          </a:r>
          <a:endParaRPr lang="en-US" sz="27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677" y="101836"/>
        <a:ext cx="2610809" cy="777600"/>
      </dsp:txXfrm>
    </dsp:sp>
    <dsp:sp modelId="{D19DBCFC-7DD5-435F-A0DD-0169D34C79A2}">
      <dsp:nvSpPr>
        <dsp:cNvPr id="0" name=""/>
        <dsp:cNvSpPr/>
      </dsp:nvSpPr>
      <dsp:spPr>
        <a:xfrm>
          <a:off x="2677" y="879436"/>
          <a:ext cx="2610809" cy="489159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>
              <a:latin typeface="楷体" panose="02010609060101010101" pitchFamily="49" charset="-122"/>
              <a:ea typeface="楷体" panose="02010609060101010101" pitchFamily="49" charset="-122"/>
            </a:rPr>
            <a:t>表层结构（历时性向度，根据叙述顺序研究各单元关系）</a:t>
          </a:r>
          <a:endParaRPr lang="en-US" sz="2700" kern="1200" dirty="0">
            <a:latin typeface="楷体" panose="02010609060101010101" pitchFamily="49" charset="-122"/>
            <a:ea typeface="楷体" panose="02010609060101010101" pitchFamily="49" charset="-122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>
              <a:latin typeface="楷体" panose="02010609060101010101" pitchFamily="49" charset="-122"/>
              <a:ea typeface="楷体" panose="02010609060101010101" pitchFamily="49" charset="-122"/>
            </a:rPr>
            <a:t>深层结构（共时性向度内容各要素在叙述顺序的背后的内在联系）</a:t>
          </a:r>
          <a:endParaRPr lang="en-US" sz="27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677" y="879436"/>
        <a:ext cx="2610809" cy="4891590"/>
      </dsp:txXfrm>
    </dsp:sp>
    <dsp:sp modelId="{A4D93A6E-EF86-4A18-874F-3254DD50FCED}">
      <dsp:nvSpPr>
        <dsp:cNvPr id="0" name=""/>
        <dsp:cNvSpPr/>
      </dsp:nvSpPr>
      <dsp:spPr>
        <a:xfrm>
          <a:off x="2979001" y="101836"/>
          <a:ext cx="2610809" cy="777600"/>
        </a:xfrm>
        <a:prstGeom prst="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楷体" panose="02010609060101010101" pitchFamily="49" charset="-122"/>
              <a:ea typeface="楷体" panose="02010609060101010101" pitchFamily="49" charset="-122"/>
            </a:rPr>
            <a:t>视角</a:t>
          </a:r>
          <a:endParaRPr lang="en-US" sz="27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979001" y="101836"/>
        <a:ext cx="2610809" cy="777600"/>
      </dsp:txXfrm>
    </dsp:sp>
    <dsp:sp modelId="{70EB7D05-5E2C-4247-847A-350524CE03D4}">
      <dsp:nvSpPr>
        <dsp:cNvPr id="0" name=""/>
        <dsp:cNvSpPr/>
      </dsp:nvSpPr>
      <dsp:spPr>
        <a:xfrm>
          <a:off x="2979001" y="879436"/>
          <a:ext cx="2610809" cy="4891590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>
              <a:latin typeface="楷体" panose="02010609060101010101" pitchFamily="49" charset="-122"/>
              <a:ea typeface="楷体" panose="02010609060101010101" pitchFamily="49" charset="-122"/>
            </a:rPr>
            <a:t>第三人称（无焦点、内在焦点）</a:t>
          </a:r>
          <a:endParaRPr lang="en-US" sz="2700" kern="1200" dirty="0">
            <a:latin typeface="楷体" panose="02010609060101010101" pitchFamily="49" charset="-122"/>
            <a:ea typeface="楷体" panose="02010609060101010101" pitchFamily="49" charset="-122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>
              <a:latin typeface="楷体" panose="02010609060101010101" pitchFamily="49" charset="-122"/>
              <a:ea typeface="楷体" panose="02010609060101010101" pitchFamily="49" charset="-122"/>
            </a:rPr>
            <a:t>第一人称（内在焦点）</a:t>
          </a:r>
          <a:endParaRPr lang="en-US" sz="2700" kern="1200" dirty="0">
            <a:latin typeface="楷体" panose="02010609060101010101" pitchFamily="49" charset="-122"/>
            <a:ea typeface="楷体" panose="02010609060101010101" pitchFamily="49" charset="-122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>
              <a:latin typeface="楷体" panose="02010609060101010101" pitchFamily="49" charset="-122"/>
              <a:ea typeface="楷体" panose="02010609060101010101" pitchFamily="49" charset="-122"/>
            </a:rPr>
            <a:t>叙述视角和人称转变</a:t>
          </a:r>
          <a:endParaRPr lang="en-US" sz="27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979001" y="879436"/>
        <a:ext cx="2610809" cy="4891590"/>
      </dsp:txXfrm>
    </dsp:sp>
    <dsp:sp modelId="{F54D7FC3-674C-4AF4-A2C1-9E5A47FFD112}">
      <dsp:nvSpPr>
        <dsp:cNvPr id="0" name=""/>
        <dsp:cNvSpPr/>
      </dsp:nvSpPr>
      <dsp:spPr>
        <a:xfrm>
          <a:off x="5955324" y="101836"/>
          <a:ext cx="2610809" cy="77760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楷体" panose="02010609060101010101" pitchFamily="49" charset="-122"/>
              <a:ea typeface="楷体" panose="02010609060101010101" pitchFamily="49" charset="-122"/>
            </a:rPr>
            <a:t>叙述者</a:t>
          </a:r>
          <a:endParaRPr lang="en-US" sz="27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5955324" y="101836"/>
        <a:ext cx="2610809" cy="777600"/>
      </dsp:txXfrm>
    </dsp:sp>
    <dsp:sp modelId="{08735D60-7DC7-4631-8E76-B60BEF1A0B2F}">
      <dsp:nvSpPr>
        <dsp:cNvPr id="0" name=""/>
        <dsp:cNvSpPr/>
      </dsp:nvSpPr>
      <dsp:spPr>
        <a:xfrm>
          <a:off x="5955324" y="879436"/>
          <a:ext cx="2610809" cy="489159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>
              <a:latin typeface="楷体" panose="02010609060101010101" pitchFamily="49" charset="-122"/>
              <a:ea typeface="楷体" panose="02010609060101010101" pitchFamily="49" charset="-122"/>
            </a:rPr>
            <a:t>叙述者与作者</a:t>
          </a:r>
          <a:endParaRPr lang="en-US" sz="2700" kern="1200" dirty="0">
            <a:latin typeface="楷体" panose="02010609060101010101" pitchFamily="49" charset="-122"/>
            <a:ea typeface="楷体" panose="02010609060101010101" pitchFamily="49" charset="-122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>
              <a:latin typeface="楷体" panose="02010609060101010101" pitchFamily="49" charset="-122"/>
              <a:ea typeface="楷体" panose="02010609060101010101" pitchFamily="49" charset="-122"/>
            </a:rPr>
            <a:t>叙述者与声音（叙述的口气和态度）</a:t>
          </a:r>
          <a:endParaRPr lang="en-US" sz="2700" kern="1200" dirty="0">
            <a:latin typeface="楷体" panose="02010609060101010101" pitchFamily="49" charset="-122"/>
            <a:ea typeface="楷体" panose="02010609060101010101" pitchFamily="49" charset="-122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>
              <a:latin typeface="楷体" panose="02010609060101010101" pitchFamily="49" charset="-122"/>
              <a:ea typeface="楷体" panose="02010609060101010101" pitchFamily="49" charset="-122"/>
            </a:rPr>
            <a:t>叙述者与接受者</a:t>
          </a:r>
          <a:endParaRPr lang="en-US" sz="27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5955324" y="879436"/>
        <a:ext cx="2610809" cy="4891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884-3CD6-4054-BFCF-A57FE859A390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421E-FB15-4D52-BBFA-1DCB95A5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9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884-3CD6-4054-BFCF-A57FE859A390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421E-FB15-4D52-BBFA-1DCB95A5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5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884-3CD6-4054-BFCF-A57FE859A390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421E-FB15-4D52-BBFA-1DCB95A5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5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884-3CD6-4054-BFCF-A57FE859A390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421E-FB15-4D52-BBFA-1DCB95A5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2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884-3CD6-4054-BFCF-A57FE859A390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421E-FB15-4D52-BBFA-1DCB95A5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5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884-3CD6-4054-BFCF-A57FE859A390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421E-FB15-4D52-BBFA-1DCB95A5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7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884-3CD6-4054-BFCF-A57FE859A390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421E-FB15-4D52-BBFA-1DCB95A5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1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884-3CD6-4054-BFCF-A57FE859A390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421E-FB15-4D52-BBFA-1DCB95A5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6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884-3CD6-4054-BFCF-A57FE859A390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421E-FB15-4D52-BBFA-1DCB95A5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7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884-3CD6-4054-BFCF-A57FE859A390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421E-FB15-4D52-BBFA-1DCB95A5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7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884-3CD6-4054-BFCF-A57FE859A390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421E-FB15-4D52-BBFA-1DCB95A5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2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AC884-3CD6-4054-BFCF-A57FE859A390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5421E-FB15-4D52-BBFA-1DCB95A5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6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259" y="222013"/>
            <a:ext cx="2671916" cy="98735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一、小说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72358145"/>
              </p:ext>
            </p:extLst>
          </p:nvPr>
        </p:nvGraphicFramePr>
        <p:xfrm>
          <a:off x="4353059" y="222013"/>
          <a:ext cx="5769735" cy="589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643217" y="2398977"/>
            <a:ext cx="2140973" cy="774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、分类</a:t>
            </a:r>
            <a:endParaRPr 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6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28312249"/>
              </p:ext>
            </p:extLst>
          </p:nvPr>
        </p:nvGraphicFramePr>
        <p:xfrm>
          <a:off x="2536723" y="206478"/>
          <a:ext cx="8760541" cy="6651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0" y="1998408"/>
            <a:ext cx="2229464" cy="1533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、小说三要素</a:t>
            </a:r>
            <a:endParaRPr 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40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7259" y="2514886"/>
            <a:ext cx="2185218" cy="1540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、叙事理论</a:t>
            </a:r>
            <a:endParaRPr 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2802194" y="265472"/>
          <a:ext cx="8568812" cy="5872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087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202</Words>
  <Application>Microsoft Office PowerPoint</Application>
  <PresentationFormat>宽屏</PresentationFormat>
  <Paragraphs>42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楷体</vt:lpstr>
      <vt:lpstr>Arial</vt:lpstr>
      <vt:lpstr>Calibri</vt:lpstr>
      <vt:lpstr>Calibri Light</vt:lpstr>
      <vt:lpstr>Office Theme</vt:lpstr>
      <vt:lpstr>一、小说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一、小说</dc:title>
  <dc:creator>Ge Qu</dc:creator>
  <cp:lastModifiedBy>Huang Maggie</cp:lastModifiedBy>
  <cp:revision>1</cp:revision>
  <dcterms:created xsi:type="dcterms:W3CDTF">2018-09-12T08:11:00Z</dcterms:created>
  <dcterms:modified xsi:type="dcterms:W3CDTF">2018-10-10T13:46:00Z</dcterms:modified>
</cp:coreProperties>
</file>